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60add9c36f49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392b34f0964dd3"/>
  </p:sldMasterIdLst>
  <p:sldIdLst>
    <p:sldId xmlns:r="http://schemas.openxmlformats.org/officeDocument/2006/relationships" id="256" r:id="Ra4ce6247aaa84f31"/>
    <p:sldId xmlns:r="http://schemas.openxmlformats.org/officeDocument/2006/relationships" id="257" r:id="R4dbf1621799348e8"/>
    <p:sldId xmlns:r="http://schemas.openxmlformats.org/officeDocument/2006/relationships" id="258" r:id="Re91a83da430840eb"/>
    <p:sldId xmlns:r="http://schemas.openxmlformats.org/officeDocument/2006/relationships" id="259" r:id="R3c18b3df3041436a"/>
    <p:sldId xmlns:r="http://schemas.openxmlformats.org/officeDocument/2006/relationships" id="260" r:id="R96921623d0a8424a"/>
    <p:sldId xmlns:r="http://schemas.openxmlformats.org/officeDocument/2006/relationships" id="261" r:id="R178eda06a46c48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392b34f0964dd3" /><Relationship Type="http://schemas.openxmlformats.org/officeDocument/2006/relationships/slide" Target="/ppt/slides/slide1.xml" Id="Ra4ce6247aaa84f31" /><Relationship Type="http://schemas.openxmlformats.org/officeDocument/2006/relationships/slide" Target="/ppt/slides/slide2.xml" Id="R4dbf1621799348e8" /><Relationship Type="http://schemas.openxmlformats.org/officeDocument/2006/relationships/slide" Target="/ppt/slides/slide3.xml" Id="Re91a83da430840eb" /><Relationship Type="http://schemas.openxmlformats.org/officeDocument/2006/relationships/slide" Target="/ppt/slides/slide4.xml" Id="R3c18b3df3041436a" /><Relationship Type="http://schemas.openxmlformats.org/officeDocument/2006/relationships/slide" Target="/ppt/slides/slide5.xml" Id="R96921623d0a8424a" /><Relationship Type="http://schemas.openxmlformats.org/officeDocument/2006/relationships/slide" Target="/ppt/slides/slide6.xml" Id="R178eda06a46c48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8b90048c8f4e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38f8af8754b13" /><Relationship Type="http://schemas.openxmlformats.org/officeDocument/2006/relationships/theme" Target="/ppt/slideMasters/theme/theme1.xml" Id="R7d91880945cd4d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c38f8af8754b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1dc3b869341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6834f07824d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2ffca31d148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4f6416bed47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0d91281984b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8890c29a54c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BLIM WOOD BAHNEAN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BLIM WOOD BAHNEAN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BLIM WOOD BAHNEAN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BLIM WOOD BAHNEAN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BLIM WOOD BAHNEAN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BLIM WOOD BAHNEAN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Snøhvitvegen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2212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bahnean_il@yahoo.com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995 921 952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BLIM WOOD BAHNEAN</a:t>
            </a:r>
          </a:p>
        </p:txBody>
      </p:sp>
    </p:spTree>
  </p:cSld>
  <p:clrMapOvr>
    <a:masterClrMapping xmlns:a="http://schemas.openxmlformats.org/drawingml/2006/main"/>
  </p:clrMapOvr>
</p:sld>
</file>