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a02b883564a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fde1fdfaa40d9"/>
  </p:sldMasterIdLst>
  <p:sldIdLst>
    <p:sldId xmlns:r="http://schemas.openxmlformats.org/officeDocument/2006/relationships" id="256" r:id="R4fc09774b4954014"/>
    <p:sldId xmlns:r="http://schemas.openxmlformats.org/officeDocument/2006/relationships" id="257" r:id="R21da098c0b3848e6"/>
    <p:sldId xmlns:r="http://schemas.openxmlformats.org/officeDocument/2006/relationships" id="258" r:id="Rc4c31786f6e34ec2"/>
    <p:sldId xmlns:r="http://schemas.openxmlformats.org/officeDocument/2006/relationships" id="259" r:id="R101e0af284a74f64"/>
    <p:sldId xmlns:r="http://schemas.openxmlformats.org/officeDocument/2006/relationships" id="260" r:id="Rab34688f9fb64e60"/>
    <p:sldId xmlns:r="http://schemas.openxmlformats.org/officeDocument/2006/relationships" id="261" r:id="R63e67ace65c14ff2"/>
    <p:sldId xmlns:r="http://schemas.openxmlformats.org/officeDocument/2006/relationships" id="262" r:id="Re676d79b9c68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fde1fdfaa40d9" /><Relationship Type="http://schemas.openxmlformats.org/officeDocument/2006/relationships/slide" Target="/ppt/slides/slide1.xml" Id="R4fc09774b4954014" /><Relationship Type="http://schemas.openxmlformats.org/officeDocument/2006/relationships/slide" Target="/ppt/slides/slide2.xml" Id="R21da098c0b3848e6" /><Relationship Type="http://schemas.openxmlformats.org/officeDocument/2006/relationships/slide" Target="/ppt/slides/slide3.xml" Id="Rc4c31786f6e34ec2" /><Relationship Type="http://schemas.openxmlformats.org/officeDocument/2006/relationships/slide" Target="/ppt/slides/slide4.xml" Id="R101e0af284a74f64" /><Relationship Type="http://schemas.openxmlformats.org/officeDocument/2006/relationships/slide" Target="/ppt/slides/slide5.xml" Id="Rab34688f9fb64e60" /><Relationship Type="http://schemas.openxmlformats.org/officeDocument/2006/relationships/slide" Target="/ppt/slides/slide6.xml" Id="R63e67ace65c14ff2" /><Relationship Type="http://schemas.openxmlformats.org/officeDocument/2006/relationships/slide" Target="/ppt/slides/slide7.xml" Id="Re676d79b9c68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7d2791848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ab143c622463e" /><Relationship Type="http://schemas.openxmlformats.org/officeDocument/2006/relationships/theme" Target="/ppt/slideMasters/theme/theme1.xml" Id="Rfc5d63ca74ba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ab143c62246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deb8f2d8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7991e165243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b1b371086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69c989115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8ae0eda49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447fa726e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56ff52c546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RUMIN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RUMIN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15 517 145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KVERNMO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995 925 117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