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03519e19941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7edccbf9774c62"/>
  </p:sldMasterIdLst>
  <p:sldIdLst>
    <p:sldId xmlns:r="http://schemas.openxmlformats.org/officeDocument/2006/relationships" id="256" r:id="R3608d2773c0848d2"/>
    <p:sldId xmlns:r="http://schemas.openxmlformats.org/officeDocument/2006/relationships" id="257" r:id="R7929e2e478cd4333"/>
    <p:sldId xmlns:r="http://schemas.openxmlformats.org/officeDocument/2006/relationships" id="258" r:id="R23e61b036b55420f"/>
    <p:sldId xmlns:r="http://schemas.openxmlformats.org/officeDocument/2006/relationships" id="259" r:id="R2a2ffbd64497442f"/>
    <p:sldId xmlns:r="http://schemas.openxmlformats.org/officeDocument/2006/relationships" id="260" r:id="R32057a92232d4068"/>
    <p:sldId xmlns:r="http://schemas.openxmlformats.org/officeDocument/2006/relationships" id="261" r:id="R479a245346d24d15"/>
    <p:sldId xmlns:r="http://schemas.openxmlformats.org/officeDocument/2006/relationships" id="262" r:id="R913ff2694c7146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7edccbf9774c62" /><Relationship Type="http://schemas.openxmlformats.org/officeDocument/2006/relationships/slide" Target="/ppt/slides/slide1.xml" Id="R3608d2773c0848d2" /><Relationship Type="http://schemas.openxmlformats.org/officeDocument/2006/relationships/slide" Target="/ppt/slides/slide2.xml" Id="R7929e2e478cd4333" /><Relationship Type="http://schemas.openxmlformats.org/officeDocument/2006/relationships/slide" Target="/ppt/slides/slide3.xml" Id="R23e61b036b55420f" /><Relationship Type="http://schemas.openxmlformats.org/officeDocument/2006/relationships/slide" Target="/ppt/slides/slide4.xml" Id="R2a2ffbd64497442f" /><Relationship Type="http://schemas.openxmlformats.org/officeDocument/2006/relationships/slide" Target="/ppt/slides/slide5.xml" Id="R32057a92232d4068" /><Relationship Type="http://schemas.openxmlformats.org/officeDocument/2006/relationships/slide" Target="/ppt/slides/slide6.xml" Id="R479a245346d24d15" /><Relationship Type="http://schemas.openxmlformats.org/officeDocument/2006/relationships/slide" Target="/ppt/slides/slide7.xml" Id="R913ff2694c7146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793cd4e894f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d99a3cd364370" /><Relationship Type="http://schemas.openxmlformats.org/officeDocument/2006/relationships/theme" Target="/ppt/slideMasters/theme/theme1.xml" Id="R2d7f094b5fcf41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0d99a3cd36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e002bb83e40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5380ed507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5a8e126c848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32b22651947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b8a8c9b53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0e857264d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03792f1e04a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24 115 315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24 138 518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 Nielsens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995 933 411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INCH INVEST AS</a:t>
            </a:r>
          </a:p>
        </p:txBody>
      </p:sp>
    </p:spTree>
  </p:cSld>
  <p:clrMapOvr>
    <a:masterClrMapping xmlns:a="http://schemas.openxmlformats.org/drawingml/2006/main"/>
  </p:clrMapOvr>
</p:sld>
</file>