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b85a191de42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a5520ce5b945d0"/>
  </p:sldMasterIdLst>
  <p:sldIdLst>
    <p:sldId xmlns:r="http://schemas.openxmlformats.org/officeDocument/2006/relationships" id="256" r:id="R6f4886e3994f45d3"/>
    <p:sldId xmlns:r="http://schemas.openxmlformats.org/officeDocument/2006/relationships" id="257" r:id="Rc959efc7173149c1"/>
    <p:sldId xmlns:r="http://schemas.openxmlformats.org/officeDocument/2006/relationships" id="258" r:id="R25b4fd456459494e"/>
    <p:sldId xmlns:r="http://schemas.openxmlformats.org/officeDocument/2006/relationships" id="259" r:id="Rf0f260fbf238462e"/>
    <p:sldId xmlns:r="http://schemas.openxmlformats.org/officeDocument/2006/relationships" id="260" r:id="Rbd05890c1fb34714"/>
    <p:sldId xmlns:r="http://schemas.openxmlformats.org/officeDocument/2006/relationships" id="261" r:id="Rbd760fdeff0e4ebd"/>
    <p:sldId xmlns:r="http://schemas.openxmlformats.org/officeDocument/2006/relationships" id="262" r:id="R81ddb7beae634f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5520ce5b945d0" /><Relationship Type="http://schemas.openxmlformats.org/officeDocument/2006/relationships/slide" Target="/ppt/slides/slide1.xml" Id="R6f4886e3994f45d3" /><Relationship Type="http://schemas.openxmlformats.org/officeDocument/2006/relationships/slide" Target="/ppt/slides/slide2.xml" Id="Rc959efc7173149c1" /><Relationship Type="http://schemas.openxmlformats.org/officeDocument/2006/relationships/slide" Target="/ppt/slides/slide3.xml" Id="R25b4fd456459494e" /><Relationship Type="http://schemas.openxmlformats.org/officeDocument/2006/relationships/slide" Target="/ppt/slides/slide4.xml" Id="Rf0f260fbf238462e" /><Relationship Type="http://schemas.openxmlformats.org/officeDocument/2006/relationships/slide" Target="/ppt/slides/slide5.xml" Id="Rbd05890c1fb34714" /><Relationship Type="http://schemas.openxmlformats.org/officeDocument/2006/relationships/slide" Target="/ppt/slides/slide6.xml" Id="Rbd760fdeff0e4ebd" /><Relationship Type="http://schemas.openxmlformats.org/officeDocument/2006/relationships/slide" Target="/ppt/slides/slide7.xml" Id="R81ddb7beae634f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a2cb1e23f4d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a11ec78946a1" /><Relationship Type="http://schemas.openxmlformats.org/officeDocument/2006/relationships/theme" Target="/ppt/slideMasters/theme/theme1.xml" Id="Rbe6f118dd62c4d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4a11ec78946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3b417c25642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3cf5630c749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22d25ad79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68836aebf4f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5404794904e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0ddd53dbe4a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7c8bdde6f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CORE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CORE SERVICES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254 066 440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35 474 201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28 015 181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55 032 946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115 037 828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DUSTIN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995 962 292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CORE SERVICES AS</a:t>
            </a:r>
          </a:p>
        </p:txBody>
      </p:sp>
    </p:spTree>
  </p:cSld>
  <p:clrMapOvr>
    <a:masterClrMapping xmlns:a="http://schemas.openxmlformats.org/drawingml/2006/main"/>
  </p:clrMapOvr>
</p:sld>
</file>