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9eecd3cb647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238a412de6435d"/>
  </p:sldMasterIdLst>
  <p:sldIdLst>
    <p:sldId xmlns:r="http://schemas.openxmlformats.org/officeDocument/2006/relationships" id="256" r:id="Rf6ce6af039564166"/>
    <p:sldId xmlns:r="http://schemas.openxmlformats.org/officeDocument/2006/relationships" id="257" r:id="R94db99d9185d4e7b"/>
    <p:sldId xmlns:r="http://schemas.openxmlformats.org/officeDocument/2006/relationships" id="258" r:id="Rbae5d140b4ef4c18"/>
    <p:sldId xmlns:r="http://schemas.openxmlformats.org/officeDocument/2006/relationships" id="259" r:id="R43e4bd8360054749"/>
    <p:sldId xmlns:r="http://schemas.openxmlformats.org/officeDocument/2006/relationships" id="260" r:id="Rb77a6ea54564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38a412de6435d" /><Relationship Type="http://schemas.openxmlformats.org/officeDocument/2006/relationships/slide" Target="/ppt/slides/slide1.xml" Id="Rf6ce6af039564166" /><Relationship Type="http://schemas.openxmlformats.org/officeDocument/2006/relationships/slide" Target="/ppt/slides/slide2.xml" Id="R94db99d9185d4e7b" /><Relationship Type="http://schemas.openxmlformats.org/officeDocument/2006/relationships/slide" Target="/ppt/slides/slide3.xml" Id="Rbae5d140b4ef4c18" /><Relationship Type="http://schemas.openxmlformats.org/officeDocument/2006/relationships/slide" Target="/ppt/slides/slide4.xml" Id="R43e4bd8360054749" /><Relationship Type="http://schemas.openxmlformats.org/officeDocument/2006/relationships/slide" Target="/ppt/slides/slide5.xml" Id="Rb77a6ea54564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893a6c42b45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dad5eff544ed5" /><Relationship Type="http://schemas.openxmlformats.org/officeDocument/2006/relationships/theme" Target="/ppt/slideMasters/theme/theme1.xml" Id="Rcfeda3c67325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dad5eff54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4b210a50d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70097977f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3cfe3dd50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d85eb88f241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a007508d348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