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d46b2eaee94b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521857d3b7452f"/>
  </p:sldMasterIdLst>
  <p:sldIdLst>
    <p:sldId xmlns:r="http://schemas.openxmlformats.org/officeDocument/2006/relationships" id="256" r:id="R73b6d9bdb2c34cbd"/>
    <p:sldId xmlns:r="http://schemas.openxmlformats.org/officeDocument/2006/relationships" id="257" r:id="R9b66ff6f94244d88"/>
    <p:sldId xmlns:r="http://schemas.openxmlformats.org/officeDocument/2006/relationships" id="258" r:id="Rd5851773469046bc"/>
    <p:sldId xmlns:r="http://schemas.openxmlformats.org/officeDocument/2006/relationships" id="259" r:id="Rba0dee0a21554b47"/>
    <p:sldId xmlns:r="http://schemas.openxmlformats.org/officeDocument/2006/relationships" id="260" r:id="R9d74d8c0553944b7"/>
    <p:sldId xmlns:r="http://schemas.openxmlformats.org/officeDocument/2006/relationships" id="261" r:id="R6c1b5d5712a147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21857d3b7452f" /><Relationship Type="http://schemas.openxmlformats.org/officeDocument/2006/relationships/slide" Target="/ppt/slides/slide1.xml" Id="R73b6d9bdb2c34cbd" /><Relationship Type="http://schemas.openxmlformats.org/officeDocument/2006/relationships/slide" Target="/ppt/slides/slide2.xml" Id="R9b66ff6f94244d88" /><Relationship Type="http://schemas.openxmlformats.org/officeDocument/2006/relationships/slide" Target="/ppt/slides/slide3.xml" Id="Rd5851773469046bc" /><Relationship Type="http://schemas.openxmlformats.org/officeDocument/2006/relationships/slide" Target="/ppt/slides/slide4.xml" Id="Rba0dee0a21554b47" /><Relationship Type="http://schemas.openxmlformats.org/officeDocument/2006/relationships/slide" Target="/ppt/slides/slide5.xml" Id="R9d74d8c0553944b7" /><Relationship Type="http://schemas.openxmlformats.org/officeDocument/2006/relationships/slide" Target="/ppt/slides/slide6.xml" Id="R6c1b5d5712a147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65ab8200f4c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b84f5cf984dfb" /><Relationship Type="http://schemas.openxmlformats.org/officeDocument/2006/relationships/theme" Target="/ppt/slideMasters/theme/theme1.xml" Id="R163a8966c6044c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b84f5cf98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01c72fdbe42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2dc1f5ea0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397b5243645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751c515a944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83771ffc3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bb05248ef40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Køhler Eiendom AS, Hamneveien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995 963 663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