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36bb28101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7aa6e33044aac"/>
  </p:sldMasterIdLst>
  <p:sldIdLst>
    <p:sldId xmlns:r="http://schemas.openxmlformats.org/officeDocument/2006/relationships" id="256" r:id="R250e3ddd98424dae"/>
    <p:sldId xmlns:r="http://schemas.openxmlformats.org/officeDocument/2006/relationships" id="257" r:id="R430d2ea930cd4810"/>
    <p:sldId xmlns:r="http://schemas.openxmlformats.org/officeDocument/2006/relationships" id="258" r:id="R74ba4840f9f1459a"/>
    <p:sldId xmlns:r="http://schemas.openxmlformats.org/officeDocument/2006/relationships" id="259" r:id="Rc35820983dc143e9"/>
    <p:sldId xmlns:r="http://schemas.openxmlformats.org/officeDocument/2006/relationships" id="260" r:id="Rcef388cf8c7d412f"/>
    <p:sldId xmlns:r="http://schemas.openxmlformats.org/officeDocument/2006/relationships" id="261" r:id="R2254432c99b145e0"/>
    <p:sldId xmlns:r="http://schemas.openxmlformats.org/officeDocument/2006/relationships" id="262" r:id="Ra77fe204d77e4e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7aa6e33044aac" /><Relationship Type="http://schemas.openxmlformats.org/officeDocument/2006/relationships/slide" Target="/ppt/slides/slide1.xml" Id="R250e3ddd98424dae" /><Relationship Type="http://schemas.openxmlformats.org/officeDocument/2006/relationships/slide" Target="/ppt/slides/slide2.xml" Id="R430d2ea930cd4810" /><Relationship Type="http://schemas.openxmlformats.org/officeDocument/2006/relationships/slide" Target="/ppt/slides/slide3.xml" Id="R74ba4840f9f1459a" /><Relationship Type="http://schemas.openxmlformats.org/officeDocument/2006/relationships/slide" Target="/ppt/slides/slide4.xml" Id="Rc35820983dc143e9" /><Relationship Type="http://schemas.openxmlformats.org/officeDocument/2006/relationships/slide" Target="/ppt/slides/slide5.xml" Id="Rcef388cf8c7d412f" /><Relationship Type="http://schemas.openxmlformats.org/officeDocument/2006/relationships/slide" Target="/ppt/slides/slide6.xml" Id="R2254432c99b145e0" /><Relationship Type="http://schemas.openxmlformats.org/officeDocument/2006/relationships/slide" Target="/ppt/slides/slide7.xml" Id="Ra77fe204d77e4e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0f0b97e78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3e1a07b3a4db9" /><Relationship Type="http://schemas.openxmlformats.org/officeDocument/2006/relationships/theme" Target="/ppt/slideMasters/theme/theme1.xml" Id="Rd84fa17e6f0a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3e1a07b3a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258b15f64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b2eec51aa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3c4cbd0a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86da96409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e4a74c404b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2f3884d51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ff905f981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KORK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59 243 647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59 678 064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MARIE HORJEN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MARIE HORJEN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Køhler Eiendom AS, Hamneveien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995 963 663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