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040fb9823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c174e03604c17"/>
  </p:sldMasterIdLst>
  <p:sldIdLst>
    <p:sldId xmlns:r="http://schemas.openxmlformats.org/officeDocument/2006/relationships" id="256" r:id="Ra6759ab482d44166"/>
    <p:sldId xmlns:r="http://schemas.openxmlformats.org/officeDocument/2006/relationships" id="257" r:id="Re9e0e29c485f449f"/>
    <p:sldId xmlns:r="http://schemas.openxmlformats.org/officeDocument/2006/relationships" id="258" r:id="R63776c6a64044df4"/>
    <p:sldId xmlns:r="http://schemas.openxmlformats.org/officeDocument/2006/relationships" id="259" r:id="R5cba8d63af8e4d3c"/>
    <p:sldId xmlns:r="http://schemas.openxmlformats.org/officeDocument/2006/relationships" id="260" r:id="Rc7e7291497a34183"/>
    <p:sldId xmlns:r="http://schemas.openxmlformats.org/officeDocument/2006/relationships" id="261" r:id="R36857715cd064ced"/>
    <p:sldId xmlns:r="http://schemas.openxmlformats.org/officeDocument/2006/relationships" id="262" r:id="Ra705bafcb23242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c174e03604c17" /><Relationship Type="http://schemas.openxmlformats.org/officeDocument/2006/relationships/slide" Target="/ppt/slides/slide1.xml" Id="Ra6759ab482d44166" /><Relationship Type="http://schemas.openxmlformats.org/officeDocument/2006/relationships/slide" Target="/ppt/slides/slide2.xml" Id="Re9e0e29c485f449f" /><Relationship Type="http://schemas.openxmlformats.org/officeDocument/2006/relationships/slide" Target="/ppt/slides/slide3.xml" Id="R63776c6a64044df4" /><Relationship Type="http://schemas.openxmlformats.org/officeDocument/2006/relationships/slide" Target="/ppt/slides/slide4.xml" Id="R5cba8d63af8e4d3c" /><Relationship Type="http://schemas.openxmlformats.org/officeDocument/2006/relationships/slide" Target="/ppt/slides/slide5.xml" Id="Rc7e7291497a34183" /><Relationship Type="http://schemas.openxmlformats.org/officeDocument/2006/relationships/slide" Target="/ppt/slides/slide6.xml" Id="R36857715cd064ced" /><Relationship Type="http://schemas.openxmlformats.org/officeDocument/2006/relationships/slide" Target="/ppt/slides/slide7.xml" Id="Ra705bafcb23242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e3604a2bb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a4d74604d4081" /><Relationship Type="http://schemas.openxmlformats.org/officeDocument/2006/relationships/theme" Target="/ppt/slideMasters/theme/theme1.xml" Id="R075dfa13330f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a4d74604d40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eac03c606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4a4594a56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6cd445bc8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0b0a49c48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4ae0d32d6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8f26bb01745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d18ceba56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REGNSKAPSSENTERET VERDAL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REGNSKAPSSENTERET VERDAL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6 113 740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HILDE STENE  –  89,9 %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ÅGE SVEGAARD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Moes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