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f6c599fb11b427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2b3c7ae11ed4000"/>
  </p:sldMasterIdLst>
  <p:sldIdLst>
    <p:sldId xmlns:r="http://schemas.openxmlformats.org/officeDocument/2006/relationships" id="256" r:id="Racd6e2fb21a8440d"/>
    <p:sldId xmlns:r="http://schemas.openxmlformats.org/officeDocument/2006/relationships" id="257" r:id="R94ff2cdb1baa4f6f"/>
    <p:sldId xmlns:r="http://schemas.openxmlformats.org/officeDocument/2006/relationships" id="258" r:id="Rb16a0286ba4f4e6b"/>
    <p:sldId xmlns:r="http://schemas.openxmlformats.org/officeDocument/2006/relationships" id="259" r:id="R971d48e18b854ad2"/>
    <p:sldId xmlns:r="http://schemas.openxmlformats.org/officeDocument/2006/relationships" id="260" r:id="Rb77d25b9759e4afa"/>
    <p:sldId xmlns:r="http://schemas.openxmlformats.org/officeDocument/2006/relationships" id="261" r:id="Rb6e4c3bc696f4b78"/>
    <p:sldId xmlns:r="http://schemas.openxmlformats.org/officeDocument/2006/relationships" id="262" r:id="R082a256efcc347f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b3c7ae11ed4000" /><Relationship Type="http://schemas.openxmlformats.org/officeDocument/2006/relationships/slide" Target="/ppt/slides/slide1.xml" Id="Racd6e2fb21a8440d" /><Relationship Type="http://schemas.openxmlformats.org/officeDocument/2006/relationships/slide" Target="/ppt/slides/slide2.xml" Id="R94ff2cdb1baa4f6f" /><Relationship Type="http://schemas.openxmlformats.org/officeDocument/2006/relationships/slide" Target="/ppt/slides/slide3.xml" Id="Rb16a0286ba4f4e6b" /><Relationship Type="http://schemas.openxmlformats.org/officeDocument/2006/relationships/slide" Target="/ppt/slides/slide4.xml" Id="R971d48e18b854ad2" /><Relationship Type="http://schemas.openxmlformats.org/officeDocument/2006/relationships/slide" Target="/ppt/slides/slide5.xml" Id="Rb77d25b9759e4afa" /><Relationship Type="http://schemas.openxmlformats.org/officeDocument/2006/relationships/slide" Target="/ppt/slides/slide6.xml" Id="Rb6e4c3bc696f4b78" /><Relationship Type="http://schemas.openxmlformats.org/officeDocument/2006/relationships/slide" Target="/ppt/slides/slide7.xml" Id="R082a256efcc347f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f7dc8ec52d4d7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fffbae82e94d7a" /><Relationship Type="http://schemas.openxmlformats.org/officeDocument/2006/relationships/theme" Target="/ppt/slideMasters/theme/theme1.xml" Id="Rc1e289886c3a42a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ffffbae82e94d7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24bf70ca794e2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9583e277ba4f5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31a7e2b6d749a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32be0a77cc4e8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d150839a2942a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5f1beeeda74dc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1861a0f7fa43b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PEICO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PEICO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PEICO HOLDING AS ble etablert [år] og holder til i Jessheim.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PEICO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PEICO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PEICO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−71 451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349 557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12 740 988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17 576 987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PEICO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GUNDERSEN STEIN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GUNDERSEN ELISABETH T  –  40,0 %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PEICO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Slettavegen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2067 Jessheim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995 989 395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PEICO HOLDING AS</a:t>
            </a:r>
          </a:p>
        </p:txBody>
      </p:sp>
    </p:spTree>
  </p:cSld>
  <p:clrMapOvr>
    <a:masterClrMapping xmlns:a="http://schemas.openxmlformats.org/drawingml/2006/main"/>
  </p:clrMapOvr>
</p:sld>
</file>