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e22cb60e91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ce2f096c974f27"/>
  </p:sldMasterIdLst>
  <p:sldIdLst>
    <p:sldId xmlns:r="http://schemas.openxmlformats.org/officeDocument/2006/relationships" id="256" r:id="Ra7d1fee868944fa9"/>
    <p:sldId xmlns:r="http://schemas.openxmlformats.org/officeDocument/2006/relationships" id="257" r:id="R2d39f8daeb6f405e"/>
    <p:sldId xmlns:r="http://schemas.openxmlformats.org/officeDocument/2006/relationships" id="258" r:id="R69291163e1b54a7e"/>
    <p:sldId xmlns:r="http://schemas.openxmlformats.org/officeDocument/2006/relationships" id="259" r:id="R6b8488ad5c6f416f"/>
    <p:sldId xmlns:r="http://schemas.openxmlformats.org/officeDocument/2006/relationships" id="260" r:id="Rc3fb11bb55894e2e"/>
    <p:sldId xmlns:r="http://schemas.openxmlformats.org/officeDocument/2006/relationships" id="261" r:id="R71a04cbea368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e2f096c974f27" /><Relationship Type="http://schemas.openxmlformats.org/officeDocument/2006/relationships/slide" Target="/ppt/slides/slide1.xml" Id="Ra7d1fee868944fa9" /><Relationship Type="http://schemas.openxmlformats.org/officeDocument/2006/relationships/slide" Target="/ppt/slides/slide2.xml" Id="R2d39f8daeb6f405e" /><Relationship Type="http://schemas.openxmlformats.org/officeDocument/2006/relationships/slide" Target="/ppt/slides/slide3.xml" Id="R69291163e1b54a7e" /><Relationship Type="http://schemas.openxmlformats.org/officeDocument/2006/relationships/slide" Target="/ppt/slides/slide4.xml" Id="R6b8488ad5c6f416f" /><Relationship Type="http://schemas.openxmlformats.org/officeDocument/2006/relationships/slide" Target="/ppt/slides/slide5.xml" Id="Rc3fb11bb55894e2e" /><Relationship Type="http://schemas.openxmlformats.org/officeDocument/2006/relationships/slide" Target="/ppt/slides/slide6.xml" Id="R71a04cbea368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f028a9020e45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0912e80014b63" /><Relationship Type="http://schemas.openxmlformats.org/officeDocument/2006/relationships/theme" Target="/ppt/slideMasters/theme/theme1.xml" Id="R4f082a45044b49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0912e80014b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d85fa7c0948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d1d3908e3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fa925bb89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34bcbba1a43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ab02832dc4c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0d740c99c48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PARTNERS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MAISINS GATIS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PLAUDIS JANIS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995 998 939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PARTNERS AS</a:t>
            </a:r>
          </a:p>
        </p:txBody>
      </p:sp>
    </p:spTree>
  </p:cSld>
  <p:clrMapOvr>
    <a:masterClrMapping xmlns:a="http://schemas.openxmlformats.org/drawingml/2006/main"/>
  </p:clrMapOvr>
</p:sld>
</file>