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2ac711e73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8d5d96d044e49"/>
  </p:sldMasterIdLst>
  <p:sldIdLst>
    <p:sldId xmlns:r="http://schemas.openxmlformats.org/officeDocument/2006/relationships" id="256" r:id="R82a7871e3ab949dc"/>
    <p:sldId xmlns:r="http://schemas.openxmlformats.org/officeDocument/2006/relationships" id="257" r:id="R4c4153d1de4f48e9"/>
    <p:sldId xmlns:r="http://schemas.openxmlformats.org/officeDocument/2006/relationships" id="258" r:id="R0c700143cf0e4ae6"/>
    <p:sldId xmlns:r="http://schemas.openxmlformats.org/officeDocument/2006/relationships" id="259" r:id="Ra7281cf0b8624191"/>
    <p:sldId xmlns:r="http://schemas.openxmlformats.org/officeDocument/2006/relationships" id="260" r:id="Ra733063c2c094e67"/>
    <p:sldId xmlns:r="http://schemas.openxmlformats.org/officeDocument/2006/relationships" id="261" r:id="R12e766c2cee1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8d5d96d044e49" /><Relationship Type="http://schemas.openxmlformats.org/officeDocument/2006/relationships/slide" Target="/ppt/slides/slide1.xml" Id="R82a7871e3ab949dc" /><Relationship Type="http://schemas.openxmlformats.org/officeDocument/2006/relationships/slide" Target="/ppt/slides/slide2.xml" Id="R4c4153d1de4f48e9" /><Relationship Type="http://schemas.openxmlformats.org/officeDocument/2006/relationships/slide" Target="/ppt/slides/slide3.xml" Id="R0c700143cf0e4ae6" /><Relationship Type="http://schemas.openxmlformats.org/officeDocument/2006/relationships/slide" Target="/ppt/slides/slide4.xml" Id="Ra7281cf0b8624191" /><Relationship Type="http://schemas.openxmlformats.org/officeDocument/2006/relationships/slide" Target="/ppt/slides/slide5.xml" Id="Ra733063c2c094e67" /><Relationship Type="http://schemas.openxmlformats.org/officeDocument/2006/relationships/slide" Target="/ppt/slides/slide6.xml" Id="R12e766c2cee1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2c9a16095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a945af4b4f4a" /><Relationship Type="http://schemas.openxmlformats.org/officeDocument/2006/relationships/theme" Target="/ppt/slideMasters/theme/theme1.xml" Id="Rdcdfb9f2df6e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6a945af4b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467bf9bd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8587c91b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ad539930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14adb39d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c2fa7b2b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be875220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