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3dd69995f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a8862d1fe44ce"/>
  </p:sldMasterIdLst>
  <p:sldIdLst>
    <p:sldId xmlns:r="http://schemas.openxmlformats.org/officeDocument/2006/relationships" id="256" r:id="R222054770c554aa7"/>
    <p:sldId xmlns:r="http://schemas.openxmlformats.org/officeDocument/2006/relationships" id="257" r:id="R3da74af8cf6a4071"/>
    <p:sldId xmlns:r="http://schemas.openxmlformats.org/officeDocument/2006/relationships" id="258" r:id="Rbd3de4a2348d4677"/>
    <p:sldId xmlns:r="http://schemas.openxmlformats.org/officeDocument/2006/relationships" id="259" r:id="R5cf7e53d74c24a4b"/>
    <p:sldId xmlns:r="http://schemas.openxmlformats.org/officeDocument/2006/relationships" id="260" r:id="R3eed70336c8e40c2"/>
    <p:sldId xmlns:r="http://schemas.openxmlformats.org/officeDocument/2006/relationships" id="261" r:id="R4910205b2e04499b"/>
    <p:sldId xmlns:r="http://schemas.openxmlformats.org/officeDocument/2006/relationships" id="262" r:id="Ra0b15660c7e4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a8862d1fe44ce" /><Relationship Type="http://schemas.openxmlformats.org/officeDocument/2006/relationships/slide" Target="/ppt/slides/slide1.xml" Id="R222054770c554aa7" /><Relationship Type="http://schemas.openxmlformats.org/officeDocument/2006/relationships/slide" Target="/ppt/slides/slide2.xml" Id="R3da74af8cf6a4071" /><Relationship Type="http://schemas.openxmlformats.org/officeDocument/2006/relationships/slide" Target="/ppt/slides/slide3.xml" Id="Rbd3de4a2348d4677" /><Relationship Type="http://schemas.openxmlformats.org/officeDocument/2006/relationships/slide" Target="/ppt/slides/slide4.xml" Id="R5cf7e53d74c24a4b" /><Relationship Type="http://schemas.openxmlformats.org/officeDocument/2006/relationships/slide" Target="/ppt/slides/slide5.xml" Id="R3eed70336c8e40c2" /><Relationship Type="http://schemas.openxmlformats.org/officeDocument/2006/relationships/slide" Target="/ppt/slides/slide6.xml" Id="R4910205b2e04499b" /><Relationship Type="http://schemas.openxmlformats.org/officeDocument/2006/relationships/slide" Target="/ppt/slides/slide7.xml" Id="Ra0b15660c7e4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5eb70612d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b4898a9244ff" /><Relationship Type="http://schemas.openxmlformats.org/officeDocument/2006/relationships/theme" Target="/ppt/slideMasters/theme/theme1.xml" Id="R2bb102a0bdd9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bb4898a92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8445d122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a7073d14e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19a3e58e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850b447e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3bc0bf431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104196e7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0edfb08d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