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2d3580f6a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e3d1935144825"/>
  </p:sldMasterIdLst>
  <p:sldIdLst>
    <p:sldId xmlns:r="http://schemas.openxmlformats.org/officeDocument/2006/relationships" id="256" r:id="R64fcb766ea2246a4"/>
    <p:sldId xmlns:r="http://schemas.openxmlformats.org/officeDocument/2006/relationships" id="257" r:id="R8bc867dd66214ef2"/>
    <p:sldId xmlns:r="http://schemas.openxmlformats.org/officeDocument/2006/relationships" id="258" r:id="R1532fe993e0b4ad1"/>
    <p:sldId xmlns:r="http://schemas.openxmlformats.org/officeDocument/2006/relationships" id="259" r:id="R2c8ace3111824f92"/>
    <p:sldId xmlns:r="http://schemas.openxmlformats.org/officeDocument/2006/relationships" id="260" r:id="R42abd20501fe49d4"/>
    <p:sldId xmlns:r="http://schemas.openxmlformats.org/officeDocument/2006/relationships" id="261" r:id="Red03ef3f06dc4bac"/>
    <p:sldId xmlns:r="http://schemas.openxmlformats.org/officeDocument/2006/relationships" id="262" r:id="R94d5c506ed6f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e3d1935144825" /><Relationship Type="http://schemas.openxmlformats.org/officeDocument/2006/relationships/slide" Target="/ppt/slides/slide1.xml" Id="R64fcb766ea2246a4" /><Relationship Type="http://schemas.openxmlformats.org/officeDocument/2006/relationships/slide" Target="/ppt/slides/slide2.xml" Id="R8bc867dd66214ef2" /><Relationship Type="http://schemas.openxmlformats.org/officeDocument/2006/relationships/slide" Target="/ppt/slides/slide3.xml" Id="R1532fe993e0b4ad1" /><Relationship Type="http://schemas.openxmlformats.org/officeDocument/2006/relationships/slide" Target="/ppt/slides/slide4.xml" Id="R2c8ace3111824f92" /><Relationship Type="http://schemas.openxmlformats.org/officeDocument/2006/relationships/slide" Target="/ppt/slides/slide5.xml" Id="R42abd20501fe49d4" /><Relationship Type="http://schemas.openxmlformats.org/officeDocument/2006/relationships/slide" Target="/ppt/slides/slide6.xml" Id="Red03ef3f06dc4bac" /><Relationship Type="http://schemas.openxmlformats.org/officeDocument/2006/relationships/slide" Target="/ppt/slides/slide7.xml" Id="R94d5c506ed6f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51d5f412d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f3f6342f4957" /><Relationship Type="http://schemas.openxmlformats.org/officeDocument/2006/relationships/theme" Target="/ppt/slideMasters/theme/theme1.xml" Id="R5e6a8cf4ae1b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7f3f6342f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244306c2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02b05947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3f198671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2b7a11ea6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3d520152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c674eb231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9a523012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11 182 350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996 012 034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