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07276b99d44a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eb94c6f98c4292"/>
  </p:sldMasterIdLst>
  <p:sldIdLst>
    <p:sldId xmlns:r="http://schemas.openxmlformats.org/officeDocument/2006/relationships" id="256" r:id="R78ce18cebf4b4fed"/>
    <p:sldId xmlns:r="http://schemas.openxmlformats.org/officeDocument/2006/relationships" id="257" r:id="Rb387c0ea535f4795"/>
    <p:sldId xmlns:r="http://schemas.openxmlformats.org/officeDocument/2006/relationships" id="258" r:id="R20c9383616d042ce"/>
    <p:sldId xmlns:r="http://schemas.openxmlformats.org/officeDocument/2006/relationships" id="259" r:id="R93b86124e79d463e"/>
    <p:sldId xmlns:r="http://schemas.openxmlformats.org/officeDocument/2006/relationships" id="260" r:id="R06bcdc0768b74eb6"/>
    <p:sldId xmlns:r="http://schemas.openxmlformats.org/officeDocument/2006/relationships" id="261" r:id="Re3e6c537d6304270"/>
    <p:sldId xmlns:r="http://schemas.openxmlformats.org/officeDocument/2006/relationships" id="262" r:id="R79d8b1773e8348d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eb94c6f98c4292" /><Relationship Type="http://schemas.openxmlformats.org/officeDocument/2006/relationships/slide" Target="/ppt/slides/slide1.xml" Id="R78ce18cebf4b4fed" /><Relationship Type="http://schemas.openxmlformats.org/officeDocument/2006/relationships/slide" Target="/ppt/slides/slide2.xml" Id="Rb387c0ea535f4795" /><Relationship Type="http://schemas.openxmlformats.org/officeDocument/2006/relationships/slide" Target="/ppt/slides/slide3.xml" Id="R20c9383616d042ce" /><Relationship Type="http://schemas.openxmlformats.org/officeDocument/2006/relationships/slide" Target="/ppt/slides/slide4.xml" Id="R93b86124e79d463e" /><Relationship Type="http://schemas.openxmlformats.org/officeDocument/2006/relationships/slide" Target="/ppt/slides/slide5.xml" Id="R06bcdc0768b74eb6" /><Relationship Type="http://schemas.openxmlformats.org/officeDocument/2006/relationships/slide" Target="/ppt/slides/slide6.xml" Id="Re3e6c537d6304270" /><Relationship Type="http://schemas.openxmlformats.org/officeDocument/2006/relationships/slide" Target="/ppt/slides/slide7.xml" Id="R79d8b1773e8348d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f912374a844a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f303ff5eba4e69" /><Relationship Type="http://schemas.openxmlformats.org/officeDocument/2006/relationships/theme" Target="/ppt/slideMasters/theme/theme1.xml" Id="R289bdbd5fb08463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df303ff5eba4e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0f5df3f31c4c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ea34a71881402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9be7772a5e471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8d2c1b8d7248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fc55bb22e94e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3ba2f435e442f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246847654d4a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REIN FISK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REIN 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REIN FISK AS ble etablert [år] og holder til i Tana.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REIN 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REIN 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REIN 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7 061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−304 231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−561 851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4 606 130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6 061 455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REIN 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PIERA GAUP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REIN 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Britt Guttorm Gaup, Deanugeaidnu 2079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9843 Tana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pieragaup@yahoo.no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996 019 721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REIN FISK AS</a:t>
            </a:r>
          </a:p>
        </p:txBody>
      </p:sp>
    </p:spTree>
  </p:cSld>
  <p:clrMapOvr>
    <a:masterClrMapping xmlns:a="http://schemas.openxmlformats.org/drawingml/2006/main"/>
  </p:clrMapOvr>
</p:sld>
</file>