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6020e0bc874f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8f9ba036e4ec6"/>
  </p:sldMasterIdLst>
  <p:sldIdLst>
    <p:sldId xmlns:r="http://schemas.openxmlformats.org/officeDocument/2006/relationships" id="256" r:id="R01ffc4c0d4724df5"/>
    <p:sldId xmlns:r="http://schemas.openxmlformats.org/officeDocument/2006/relationships" id="257" r:id="R75a9c44442344b65"/>
    <p:sldId xmlns:r="http://schemas.openxmlformats.org/officeDocument/2006/relationships" id="258" r:id="R2dbc68d4d7884baa"/>
    <p:sldId xmlns:r="http://schemas.openxmlformats.org/officeDocument/2006/relationships" id="259" r:id="Rbe1152a198454d21"/>
    <p:sldId xmlns:r="http://schemas.openxmlformats.org/officeDocument/2006/relationships" id="260" r:id="R854f94579a904716"/>
    <p:sldId xmlns:r="http://schemas.openxmlformats.org/officeDocument/2006/relationships" id="261" r:id="R1a1477fb7f56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8f9ba036e4ec6" /><Relationship Type="http://schemas.openxmlformats.org/officeDocument/2006/relationships/slide" Target="/ppt/slides/slide1.xml" Id="R01ffc4c0d4724df5" /><Relationship Type="http://schemas.openxmlformats.org/officeDocument/2006/relationships/slide" Target="/ppt/slides/slide2.xml" Id="R75a9c44442344b65" /><Relationship Type="http://schemas.openxmlformats.org/officeDocument/2006/relationships/slide" Target="/ppt/slides/slide3.xml" Id="R2dbc68d4d7884baa" /><Relationship Type="http://schemas.openxmlformats.org/officeDocument/2006/relationships/slide" Target="/ppt/slides/slide4.xml" Id="Rbe1152a198454d21" /><Relationship Type="http://schemas.openxmlformats.org/officeDocument/2006/relationships/slide" Target="/ppt/slides/slide5.xml" Id="R854f94579a904716" /><Relationship Type="http://schemas.openxmlformats.org/officeDocument/2006/relationships/slide" Target="/ppt/slides/slide6.xml" Id="R1a1477fb7f56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45558e0da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837b7b65e475d" /><Relationship Type="http://schemas.openxmlformats.org/officeDocument/2006/relationships/theme" Target="/ppt/slideMasters/theme/theme1.xml" Id="R8ccf4c928092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837b7b65e47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59de743dd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edf6420f64b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ae7a7cf0a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5865bd678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56e1ea2c5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5e1e5af644f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996 041 727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REGNSKAP AS</a:t>
            </a:r>
          </a:p>
        </p:txBody>
      </p:sp>
    </p:spTree>
  </p:cSld>
  <p:clrMapOvr>
    <a:masterClrMapping xmlns:a="http://schemas.openxmlformats.org/drawingml/2006/main"/>
  </p:clrMapOvr>
</p:sld>
</file>