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17669d4b5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95360e6884f7a"/>
  </p:sldMasterIdLst>
  <p:sldIdLst>
    <p:sldId xmlns:r="http://schemas.openxmlformats.org/officeDocument/2006/relationships" id="256" r:id="Rb2ef7f4d45f348f5"/>
    <p:sldId xmlns:r="http://schemas.openxmlformats.org/officeDocument/2006/relationships" id="257" r:id="R1973cba1a7e34492"/>
    <p:sldId xmlns:r="http://schemas.openxmlformats.org/officeDocument/2006/relationships" id="258" r:id="Ra1d6d87f5e3f41cb"/>
    <p:sldId xmlns:r="http://schemas.openxmlformats.org/officeDocument/2006/relationships" id="259" r:id="R8d786275d5464470"/>
    <p:sldId xmlns:r="http://schemas.openxmlformats.org/officeDocument/2006/relationships" id="260" r:id="R4c6ecbe5cfc640eb"/>
    <p:sldId xmlns:r="http://schemas.openxmlformats.org/officeDocument/2006/relationships" id="261" r:id="Rcf7df400c9a14c34"/>
    <p:sldId xmlns:r="http://schemas.openxmlformats.org/officeDocument/2006/relationships" id="262" r:id="R529ced5e31e8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95360e6884f7a" /><Relationship Type="http://schemas.openxmlformats.org/officeDocument/2006/relationships/slide" Target="/ppt/slides/slide1.xml" Id="Rb2ef7f4d45f348f5" /><Relationship Type="http://schemas.openxmlformats.org/officeDocument/2006/relationships/slide" Target="/ppt/slides/slide2.xml" Id="R1973cba1a7e34492" /><Relationship Type="http://schemas.openxmlformats.org/officeDocument/2006/relationships/slide" Target="/ppt/slides/slide3.xml" Id="Ra1d6d87f5e3f41cb" /><Relationship Type="http://schemas.openxmlformats.org/officeDocument/2006/relationships/slide" Target="/ppt/slides/slide4.xml" Id="R8d786275d5464470" /><Relationship Type="http://schemas.openxmlformats.org/officeDocument/2006/relationships/slide" Target="/ppt/slides/slide5.xml" Id="R4c6ecbe5cfc640eb" /><Relationship Type="http://schemas.openxmlformats.org/officeDocument/2006/relationships/slide" Target="/ppt/slides/slide6.xml" Id="Rcf7df400c9a14c34" /><Relationship Type="http://schemas.openxmlformats.org/officeDocument/2006/relationships/slide" Target="/ppt/slides/slide7.xml" Id="R529ced5e31e8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35f4250d2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05db13f34efd" /><Relationship Type="http://schemas.openxmlformats.org/officeDocument/2006/relationships/theme" Target="/ppt/slideMasters/theme/theme1.xml" Id="Rb51c4c2d3e63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f05db13f3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31370a56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be91a75a046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f865f4a5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f430ab4d6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9af99ce2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d69cf1ed5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b9084c1c7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30 668 231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