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5b4a14c2b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ce4ac313b47d4"/>
  </p:sldMasterIdLst>
  <p:sldIdLst>
    <p:sldId xmlns:r="http://schemas.openxmlformats.org/officeDocument/2006/relationships" id="256" r:id="R6e155a28c13e458b"/>
    <p:sldId xmlns:r="http://schemas.openxmlformats.org/officeDocument/2006/relationships" id="257" r:id="R9e9559382e5a4d5f"/>
    <p:sldId xmlns:r="http://schemas.openxmlformats.org/officeDocument/2006/relationships" id="258" r:id="R31fb25091a9b496f"/>
    <p:sldId xmlns:r="http://schemas.openxmlformats.org/officeDocument/2006/relationships" id="259" r:id="R422b2d1054464843"/>
    <p:sldId xmlns:r="http://schemas.openxmlformats.org/officeDocument/2006/relationships" id="260" r:id="Ra6f0e6d84c744489"/>
    <p:sldId xmlns:r="http://schemas.openxmlformats.org/officeDocument/2006/relationships" id="261" r:id="Rf80b3350d859409f"/>
    <p:sldId xmlns:r="http://schemas.openxmlformats.org/officeDocument/2006/relationships" id="262" r:id="R820b1514e037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ce4ac313b47d4" /><Relationship Type="http://schemas.openxmlformats.org/officeDocument/2006/relationships/slide" Target="/ppt/slides/slide1.xml" Id="R6e155a28c13e458b" /><Relationship Type="http://schemas.openxmlformats.org/officeDocument/2006/relationships/slide" Target="/ppt/slides/slide2.xml" Id="R9e9559382e5a4d5f" /><Relationship Type="http://schemas.openxmlformats.org/officeDocument/2006/relationships/slide" Target="/ppt/slides/slide3.xml" Id="R31fb25091a9b496f" /><Relationship Type="http://schemas.openxmlformats.org/officeDocument/2006/relationships/slide" Target="/ppt/slides/slide4.xml" Id="R422b2d1054464843" /><Relationship Type="http://schemas.openxmlformats.org/officeDocument/2006/relationships/slide" Target="/ppt/slides/slide5.xml" Id="Ra6f0e6d84c744489" /><Relationship Type="http://schemas.openxmlformats.org/officeDocument/2006/relationships/slide" Target="/ppt/slides/slide6.xml" Id="Rf80b3350d859409f" /><Relationship Type="http://schemas.openxmlformats.org/officeDocument/2006/relationships/slide" Target="/ppt/slides/slide7.xml" Id="R820b1514e037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04fce3ec744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9051f4a3e4db0" /><Relationship Type="http://schemas.openxmlformats.org/officeDocument/2006/relationships/theme" Target="/ppt/slideMasters/theme/theme1.xml" Id="Rcc18aa52b54f42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9051f4a3e4d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eebbc85fb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bfb547254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bef93bd5b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c7d230600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93ac0fc58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dea939eb5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30513260c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GULO HOLDING AS ble etablert [år] og holder til i Hafslundsøy.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10 811 994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1 882 987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1 094 461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10 299 749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40 648 749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LORENTZ CHRISTER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RANGØY LEIF GUDMUND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 trafo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1734 Hafslundsøy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15 80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996 069 516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GULO HOLDING AS</a:t>
            </a:r>
          </a:p>
        </p:txBody>
      </p:sp>
    </p:spTree>
  </p:cSld>
  <p:clrMapOvr>
    <a:masterClrMapping xmlns:a="http://schemas.openxmlformats.org/drawingml/2006/main"/>
  </p:clrMapOvr>
</p:sld>
</file>