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832f9e8daf4c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5969bf0cd447ec"/>
  </p:sldMasterIdLst>
  <p:sldIdLst>
    <p:sldId xmlns:r="http://schemas.openxmlformats.org/officeDocument/2006/relationships" id="256" r:id="R74e628db22154ab0"/>
    <p:sldId xmlns:r="http://schemas.openxmlformats.org/officeDocument/2006/relationships" id="257" r:id="R880001c434674ad4"/>
    <p:sldId xmlns:r="http://schemas.openxmlformats.org/officeDocument/2006/relationships" id="258" r:id="R147227f11d5d4620"/>
    <p:sldId xmlns:r="http://schemas.openxmlformats.org/officeDocument/2006/relationships" id="259" r:id="R3905569ec9924a84"/>
    <p:sldId xmlns:r="http://schemas.openxmlformats.org/officeDocument/2006/relationships" id="260" r:id="Ra4b4bb78bb8a4013"/>
    <p:sldId xmlns:r="http://schemas.openxmlformats.org/officeDocument/2006/relationships" id="261" r:id="R95ce86c2710f46ad"/>
    <p:sldId xmlns:r="http://schemas.openxmlformats.org/officeDocument/2006/relationships" id="262" r:id="Rb14fdbe0282641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5969bf0cd447ec" /><Relationship Type="http://schemas.openxmlformats.org/officeDocument/2006/relationships/slide" Target="/ppt/slides/slide1.xml" Id="R74e628db22154ab0" /><Relationship Type="http://schemas.openxmlformats.org/officeDocument/2006/relationships/slide" Target="/ppt/slides/slide2.xml" Id="R880001c434674ad4" /><Relationship Type="http://schemas.openxmlformats.org/officeDocument/2006/relationships/slide" Target="/ppt/slides/slide3.xml" Id="R147227f11d5d4620" /><Relationship Type="http://schemas.openxmlformats.org/officeDocument/2006/relationships/slide" Target="/ppt/slides/slide4.xml" Id="R3905569ec9924a84" /><Relationship Type="http://schemas.openxmlformats.org/officeDocument/2006/relationships/slide" Target="/ppt/slides/slide5.xml" Id="Ra4b4bb78bb8a4013" /><Relationship Type="http://schemas.openxmlformats.org/officeDocument/2006/relationships/slide" Target="/ppt/slides/slide6.xml" Id="R95ce86c2710f46ad" /><Relationship Type="http://schemas.openxmlformats.org/officeDocument/2006/relationships/slide" Target="/ppt/slides/slide7.xml" Id="Rb14fdbe0282641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5df087717840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9a6d308edc4acf" /><Relationship Type="http://schemas.openxmlformats.org/officeDocument/2006/relationships/theme" Target="/ppt/slideMasters/theme/theme1.xml" Id="R3974a1f8d84345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9a6d308edc4a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34a1aee25e4c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d25f0045244f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62b0fa9da440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9f18b259c048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579af5559f44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7063b8205d43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268ce5645c45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RL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RL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RL MANAGEMENT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RL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RL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RL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1 173 522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1 511 246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1 511 494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RL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CHRISTIAN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RL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Lund, Årvollveien 56G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0590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996 072 657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RL MANAGEMENT AS</a:t>
            </a:r>
          </a:p>
        </p:txBody>
      </p:sp>
    </p:spTree>
  </p:cSld>
  <p:clrMapOvr>
    <a:masterClrMapping xmlns:a="http://schemas.openxmlformats.org/drawingml/2006/main"/>
  </p:clrMapOvr>
</p:sld>
</file>