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445ff2e4374f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7ea12e05cc4dd6"/>
  </p:sldMasterIdLst>
  <p:sldIdLst>
    <p:sldId xmlns:r="http://schemas.openxmlformats.org/officeDocument/2006/relationships" id="256" r:id="Raf2cffa9a29e4a38"/>
    <p:sldId xmlns:r="http://schemas.openxmlformats.org/officeDocument/2006/relationships" id="257" r:id="R1a6d8f370b84449b"/>
    <p:sldId xmlns:r="http://schemas.openxmlformats.org/officeDocument/2006/relationships" id="258" r:id="R8d0b9c2ffe4142a9"/>
    <p:sldId xmlns:r="http://schemas.openxmlformats.org/officeDocument/2006/relationships" id="259" r:id="R8a551415679647fe"/>
    <p:sldId xmlns:r="http://schemas.openxmlformats.org/officeDocument/2006/relationships" id="260" r:id="R7106fe8ee8a94f9b"/>
    <p:sldId xmlns:r="http://schemas.openxmlformats.org/officeDocument/2006/relationships" id="261" r:id="R0e683323e9ec4f37"/>
    <p:sldId xmlns:r="http://schemas.openxmlformats.org/officeDocument/2006/relationships" id="262" r:id="R05bf9c6b60d747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7ea12e05cc4dd6" /><Relationship Type="http://schemas.openxmlformats.org/officeDocument/2006/relationships/slide" Target="/ppt/slides/slide1.xml" Id="Raf2cffa9a29e4a38" /><Relationship Type="http://schemas.openxmlformats.org/officeDocument/2006/relationships/slide" Target="/ppt/slides/slide2.xml" Id="R1a6d8f370b84449b" /><Relationship Type="http://schemas.openxmlformats.org/officeDocument/2006/relationships/slide" Target="/ppt/slides/slide3.xml" Id="R8d0b9c2ffe4142a9" /><Relationship Type="http://schemas.openxmlformats.org/officeDocument/2006/relationships/slide" Target="/ppt/slides/slide4.xml" Id="R8a551415679647fe" /><Relationship Type="http://schemas.openxmlformats.org/officeDocument/2006/relationships/slide" Target="/ppt/slides/slide5.xml" Id="R7106fe8ee8a94f9b" /><Relationship Type="http://schemas.openxmlformats.org/officeDocument/2006/relationships/slide" Target="/ppt/slides/slide6.xml" Id="R0e683323e9ec4f37" /><Relationship Type="http://schemas.openxmlformats.org/officeDocument/2006/relationships/slide" Target="/ppt/slides/slide7.xml" Id="R05bf9c6b60d747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6815c3d7fc46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65250fec6403e" /><Relationship Type="http://schemas.openxmlformats.org/officeDocument/2006/relationships/theme" Target="/ppt/slideMasters/theme/theme1.xml" Id="R691b55468fed46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a65250fec640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3ee14660247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26c96514d4e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31d22a4444e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a3c667a934c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d665073ac48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d2a9e591e43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d64b1a5de4d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STEWARDSHIP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STEWARDSHIP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STEWARDSHIP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STEWARDSHIP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STEWARDSHIP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STEWARDSHIP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61 737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STEWARDSHIP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ELLY HELLVIK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ERIC HELLVIK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SONYA LILIAN HELLVIK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HUGO HELLVIK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STEWARDSHIP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Strandgate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87 57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996 090 213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STEWARDSHIP HOLDING AS</a:t>
            </a:r>
          </a:p>
        </p:txBody>
      </p:sp>
    </p:spTree>
  </p:cSld>
  <p:clrMapOvr>
    <a:masterClrMapping xmlns:a="http://schemas.openxmlformats.org/drawingml/2006/main"/>
  </p:clrMapOvr>
</p:sld>
</file>