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948a17971742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63f5113b24a7f"/>
  </p:sldMasterIdLst>
  <p:sldIdLst>
    <p:sldId xmlns:r="http://schemas.openxmlformats.org/officeDocument/2006/relationships" id="256" r:id="R26b167d8399942e7"/>
    <p:sldId xmlns:r="http://schemas.openxmlformats.org/officeDocument/2006/relationships" id="257" r:id="R21815a6ee9cc4d2f"/>
    <p:sldId xmlns:r="http://schemas.openxmlformats.org/officeDocument/2006/relationships" id="258" r:id="R53d70dcf12b5406d"/>
    <p:sldId xmlns:r="http://schemas.openxmlformats.org/officeDocument/2006/relationships" id="259" r:id="Rcba532969cd742d3"/>
    <p:sldId xmlns:r="http://schemas.openxmlformats.org/officeDocument/2006/relationships" id="260" r:id="R452f5a6bd70e4d30"/>
    <p:sldId xmlns:r="http://schemas.openxmlformats.org/officeDocument/2006/relationships" id="261" r:id="R001c07972f23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63f5113b24a7f" /><Relationship Type="http://schemas.openxmlformats.org/officeDocument/2006/relationships/slide" Target="/ppt/slides/slide1.xml" Id="R26b167d8399942e7" /><Relationship Type="http://schemas.openxmlformats.org/officeDocument/2006/relationships/slide" Target="/ppt/slides/slide2.xml" Id="R21815a6ee9cc4d2f" /><Relationship Type="http://schemas.openxmlformats.org/officeDocument/2006/relationships/slide" Target="/ppt/slides/slide3.xml" Id="R53d70dcf12b5406d" /><Relationship Type="http://schemas.openxmlformats.org/officeDocument/2006/relationships/slide" Target="/ppt/slides/slide4.xml" Id="Rcba532969cd742d3" /><Relationship Type="http://schemas.openxmlformats.org/officeDocument/2006/relationships/slide" Target="/ppt/slides/slide5.xml" Id="R452f5a6bd70e4d30" /><Relationship Type="http://schemas.openxmlformats.org/officeDocument/2006/relationships/slide" Target="/ppt/slides/slide6.xml" Id="R001c07972f23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764c23b74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a4de45d74413c" /><Relationship Type="http://schemas.openxmlformats.org/officeDocument/2006/relationships/theme" Target="/ppt/slideMasters/theme/theme1.xml" Id="Ra410c9b5efce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a4de45d74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badac2c794f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b366a9b2d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2a4dea4bf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caa53c4f43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b1d89e9f3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05a01b6b6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