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2ec85bde0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2f12edd3c44e0"/>
  </p:sldMasterIdLst>
  <p:sldIdLst>
    <p:sldId xmlns:r="http://schemas.openxmlformats.org/officeDocument/2006/relationships" id="256" r:id="R32134ef96cc447d3"/>
    <p:sldId xmlns:r="http://schemas.openxmlformats.org/officeDocument/2006/relationships" id="257" r:id="R3bd82f4e0d9a469b"/>
    <p:sldId xmlns:r="http://schemas.openxmlformats.org/officeDocument/2006/relationships" id="258" r:id="R07bc8c16c6b8430f"/>
    <p:sldId xmlns:r="http://schemas.openxmlformats.org/officeDocument/2006/relationships" id="259" r:id="R7d63f96ac769479a"/>
    <p:sldId xmlns:r="http://schemas.openxmlformats.org/officeDocument/2006/relationships" id="260" r:id="Rc7c8fd62004d482c"/>
    <p:sldId xmlns:r="http://schemas.openxmlformats.org/officeDocument/2006/relationships" id="261" r:id="Rf1a6390b078c4f8d"/>
    <p:sldId xmlns:r="http://schemas.openxmlformats.org/officeDocument/2006/relationships" id="262" r:id="Rb40234f0296d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2f12edd3c44e0" /><Relationship Type="http://schemas.openxmlformats.org/officeDocument/2006/relationships/slide" Target="/ppt/slides/slide1.xml" Id="R32134ef96cc447d3" /><Relationship Type="http://schemas.openxmlformats.org/officeDocument/2006/relationships/slide" Target="/ppt/slides/slide2.xml" Id="R3bd82f4e0d9a469b" /><Relationship Type="http://schemas.openxmlformats.org/officeDocument/2006/relationships/slide" Target="/ppt/slides/slide3.xml" Id="R07bc8c16c6b8430f" /><Relationship Type="http://schemas.openxmlformats.org/officeDocument/2006/relationships/slide" Target="/ppt/slides/slide4.xml" Id="R7d63f96ac769479a" /><Relationship Type="http://schemas.openxmlformats.org/officeDocument/2006/relationships/slide" Target="/ppt/slides/slide5.xml" Id="Rc7c8fd62004d482c" /><Relationship Type="http://schemas.openxmlformats.org/officeDocument/2006/relationships/slide" Target="/ppt/slides/slide6.xml" Id="Rf1a6390b078c4f8d" /><Relationship Type="http://schemas.openxmlformats.org/officeDocument/2006/relationships/slide" Target="/ppt/slides/slide7.xml" Id="Rb40234f0296d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d4fc71999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6ee7ff963478c" /><Relationship Type="http://schemas.openxmlformats.org/officeDocument/2006/relationships/theme" Target="/ppt/slideMasters/theme/theme1.xml" Id="R5245195bf68d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6ee7ff963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2e3dd79a0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e64a76a0149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2d6db7b26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4d4a7b65d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57e0150fa43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67acb5f75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1e339d675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