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d547dce2a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4cf62447f49a7"/>
  </p:sldMasterIdLst>
  <p:sldIdLst>
    <p:sldId xmlns:r="http://schemas.openxmlformats.org/officeDocument/2006/relationships" id="256" r:id="R716ce3648e0c407e"/>
    <p:sldId xmlns:r="http://schemas.openxmlformats.org/officeDocument/2006/relationships" id="257" r:id="Rd49076ad3eb14967"/>
    <p:sldId xmlns:r="http://schemas.openxmlformats.org/officeDocument/2006/relationships" id="258" r:id="Rb247816298204ada"/>
    <p:sldId xmlns:r="http://schemas.openxmlformats.org/officeDocument/2006/relationships" id="259" r:id="R7ddd6d813c754d29"/>
    <p:sldId xmlns:r="http://schemas.openxmlformats.org/officeDocument/2006/relationships" id="260" r:id="Rb4c6817bd9f34af7"/>
    <p:sldId xmlns:r="http://schemas.openxmlformats.org/officeDocument/2006/relationships" id="261" r:id="R2cc778af63014afa"/>
    <p:sldId xmlns:r="http://schemas.openxmlformats.org/officeDocument/2006/relationships" id="262" r:id="R529e02ede33d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4cf62447f49a7" /><Relationship Type="http://schemas.openxmlformats.org/officeDocument/2006/relationships/slide" Target="/ppt/slides/slide1.xml" Id="R716ce3648e0c407e" /><Relationship Type="http://schemas.openxmlformats.org/officeDocument/2006/relationships/slide" Target="/ppt/slides/slide2.xml" Id="Rd49076ad3eb14967" /><Relationship Type="http://schemas.openxmlformats.org/officeDocument/2006/relationships/slide" Target="/ppt/slides/slide3.xml" Id="Rb247816298204ada" /><Relationship Type="http://schemas.openxmlformats.org/officeDocument/2006/relationships/slide" Target="/ppt/slides/slide4.xml" Id="R7ddd6d813c754d29" /><Relationship Type="http://schemas.openxmlformats.org/officeDocument/2006/relationships/slide" Target="/ppt/slides/slide5.xml" Id="Rb4c6817bd9f34af7" /><Relationship Type="http://schemas.openxmlformats.org/officeDocument/2006/relationships/slide" Target="/ppt/slides/slide6.xml" Id="R2cc778af63014afa" /><Relationship Type="http://schemas.openxmlformats.org/officeDocument/2006/relationships/slide" Target="/ppt/slides/slide7.xml" Id="R529e02ede33d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900993bfc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b8bc9d404dcd" /><Relationship Type="http://schemas.openxmlformats.org/officeDocument/2006/relationships/theme" Target="/ppt/slideMasters/theme/theme1.xml" Id="Rf8cbf8c3281c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3b8bc9d40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c582ffdb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0e7d2073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23c48ce6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68206739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a99deb23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9024420a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49ef2756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LINDSTAD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2 638 454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996 110 338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LINDSTAD AS</a:t>
            </a:r>
          </a:p>
        </p:txBody>
      </p:sp>
    </p:spTree>
  </p:cSld>
  <p:clrMapOvr>
    <a:masterClrMapping xmlns:a="http://schemas.openxmlformats.org/drawingml/2006/main"/>
  </p:clrMapOvr>
</p:sld>
</file>