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fd0f61db4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4e8c805d440cd"/>
  </p:sldMasterIdLst>
  <p:sldIdLst>
    <p:sldId xmlns:r="http://schemas.openxmlformats.org/officeDocument/2006/relationships" id="256" r:id="R64a12254704d4aad"/>
    <p:sldId xmlns:r="http://schemas.openxmlformats.org/officeDocument/2006/relationships" id="257" r:id="R896b109c6f4b40c9"/>
    <p:sldId xmlns:r="http://schemas.openxmlformats.org/officeDocument/2006/relationships" id="258" r:id="R28b90eb7519a4330"/>
    <p:sldId xmlns:r="http://schemas.openxmlformats.org/officeDocument/2006/relationships" id="259" r:id="R2b29f56d3d514981"/>
    <p:sldId xmlns:r="http://schemas.openxmlformats.org/officeDocument/2006/relationships" id="260" r:id="Rbaabfc2c5d92470c"/>
    <p:sldId xmlns:r="http://schemas.openxmlformats.org/officeDocument/2006/relationships" id="261" r:id="R023d52c0314c4d27"/>
    <p:sldId xmlns:r="http://schemas.openxmlformats.org/officeDocument/2006/relationships" id="262" r:id="Rfe7a42036e25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4e8c805d440cd" /><Relationship Type="http://schemas.openxmlformats.org/officeDocument/2006/relationships/slide" Target="/ppt/slides/slide1.xml" Id="R64a12254704d4aad" /><Relationship Type="http://schemas.openxmlformats.org/officeDocument/2006/relationships/slide" Target="/ppt/slides/slide2.xml" Id="R896b109c6f4b40c9" /><Relationship Type="http://schemas.openxmlformats.org/officeDocument/2006/relationships/slide" Target="/ppt/slides/slide3.xml" Id="R28b90eb7519a4330" /><Relationship Type="http://schemas.openxmlformats.org/officeDocument/2006/relationships/slide" Target="/ppt/slides/slide4.xml" Id="R2b29f56d3d514981" /><Relationship Type="http://schemas.openxmlformats.org/officeDocument/2006/relationships/slide" Target="/ppt/slides/slide5.xml" Id="Rbaabfc2c5d92470c" /><Relationship Type="http://schemas.openxmlformats.org/officeDocument/2006/relationships/slide" Target="/ppt/slides/slide6.xml" Id="R023d52c0314c4d27" /><Relationship Type="http://schemas.openxmlformats.org/officeDocument/2006/relationships/slide" Target="/ppt/slides/slide7.xml" Id="Rfe7a42036e25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832d7d986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96f7cbad4cd6" /><Relationship Type="http://schemas.openxmlformats.org/officeDocument/2006/relationships/theme" Target="/ppt/slideMasters/theme/theme1.xml" Id="R3771c052400e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896f7cbad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aa2a28368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2dd50446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da57c60f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6dc4efb9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3aaa4bb1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19a2b62f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c0a2c9f17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BOXLY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BOXLY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38 890 401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−2 063 721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−2 357 486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11 469 770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LØNNE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JOHANSEN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TORGERSEN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Lundestadtoppen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85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tor-erik@ttbm.no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996 111 946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BOXLY AS</a:t>
            </a:r>
          </a:p>
        </p:txBody>
      </p:sp>
    </p:spTree>
  </p:cSld>
  <p:clrMapOvr>
    <a:masterClrMapping xmlns:a="http://schemas.openxmlformats.org/drawingml/2006/main"/>
  </p:clrMapOvr>
</p:sld>
</file>