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87115491d744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e3261d9ef64b02"/>
  </p:sldMasterIdLst>
  <p:sldIdLst>
    <p:sldId xmlns:r="http://schemas.openxmlformats.org/officeDocument/2006/relationships" id="256" r:id="R320c80803e514256"/>
    <p:sldId xmlns:r="http://schemas.openxmlformats.org/officeDocument/2006/relationships" id="257" r:id="Rc07c8be87a6b4376"/>
    <p:sldId xmlns:r="http://schemas.openxmlformats.org/officeDocument/2006/relationships" id="258" r:id="R2f4b893719804b88"/>
    <p:sldId xmlns:r="http://schemas.openxmlformats.org/officeDocument/2006/relationships" id="259" r:id="R768fe09abfd84605"/>
    <p:sldId xmlns:r="http://schemas.openxmlformats.org/officeDocument/2006/relationships" id="260" r:id="Rb0bd12b4b9e94bc1"/>
    <p:sldId xmlns:r="http://schemas.openxmlformats.org/officeDocument/2006/relationships" id="261" r:id="R597630e8b9d14b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e3261d9ef64b02" /><Relationship Type="http://schemas.openxmlformats.org/officeDocument/2006/relationships/slide" Target="/ppt/slides/slide1.xml" Id="R320c80803e514256" /><Relationship Type="http://schemas.openxmlformats.org/officeDocument/2006/relationships/slide" Target="/ppt/slides/slide2.xml" Id="Rc07c8be87a6b4376" /><Relationship Type="http://schemas.openxmlformats.org/officeDocument/2006/relationships/slide" Target="/ppt/slides/slide3.xml" Id="R2f4b893719804b88" /><Relationship Type="http://schemas.openxmlformats.org/officeDocument/2006/relationships/slide" Target="/ppt/slides/slide4.xml" Id="R768fe09abfd84605" /><Relationship Type="http://schemas.openxmlformats.org/officeDocument/2006/relationships/slide" Target="/ppt/slides/slide5.xml" Id="Rb0bd12b4b9e94bc1" /><Relationship Type="http://schemas.openxmlformats.org/officeDocument/2006/relationships/slide" Target="/ppt/slides/slide6.xml" Id="R597630e8b9d14b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0cedf7f0ad44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b90fa0eae44a5" /><Relationship Type="http://schemas.openxmlformats.org/officeDocument/2006/relationships/theme" Target="/ppt/slideMasters/theme/theme1.xml" Id="R85e90a7c54f445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7b90fa0eae44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e5142ba7c4d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18f298b8443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85178427841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f0becd1cd4f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ccc5d8d2a47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77dd4887844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NEW FEET MEDICAL FOOTWEAR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FEET MEDICAL FOOTWEAR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FEET MEDICAL FOOTWEAR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FEET MEDICAL FOOTWEAR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FEET MEDICAL FOOTWEAR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FEET MEDICAL FOOTWEAR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Norwegian Fashion Center AS, Snarøyveien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invoice@new-feet.com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996 114 708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FEET MEDICAL FOOTWEAR AS</a:t>
            </a:r>
          </a:p>
        </p:txBody>
      </p:sp>
    </p:spTree>
  </p:cSld>
  <p:clrMapOvr>
    <a:masterClrMapping xmlns:a="http://schemas.openxmlformats.org/drawingml/2006/main"/>
  </p:clrMapOvr>
</p:sld>
</file>