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6c4b20f3fa42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20c068700c47fd"/>
  </p:sldMasterIdLst>
  <p:sldIdLst>
    <p:sldId xmlns:r="http://schemas.openxmlformats.org/officeDocument/2006/relationships" id="256" r:id="Rbf972e63a30a4cd1"/>
    <p:sldId xmlns:r="http://schemas.openxmlformats.org/officeDocument/2006/relationships" id="257" r:id="R86d97a61a3014fba"/>
    <p:sldId xmlns:r="http://schemas.openxmlformats.org/officeDocument/2006/relationships" id="258" r:id="Redb47a81e85e4be1"/>
    <p:sldId xmlns:r="http://schemas.openxmlformats.org/officeDocument/2006/relationships" id="259" r:id="Rdf3cffbfe51f48fa"/>
    <p:sldId xmlns:r="http://schemas.openxmlformats.org/officeDocument/2006/relationships" id="260" r:id="R66c60c82f94e46ec"/>
    <p:sldId xmlns:r="http://schemas.openxmlformats.org/officeDocument/2006/relationships" id="261" r:id="R2188ff427b514c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0c068700c47fd" /><Relationship Type="http://schemas.openxmlformats.org/officeDocument/2006/relationships/slide" Target="/ppt/slides/slide1.xml" Id="Rbf972e63a30a4cd1" /><Relationship Type="http://schemas.openxmlformats.org/officeDocument/2006/relationships/slide" Target="/ppt/slides/slide2.xml" Id="R86d97a61a3014fba" /><Relationship Type="http://schemas.openxmlformats.org/officeDocument/2006/relationships/slide" Target="/ppt/slides/slide3.xml" Id="Redb47a81e85e4be1" /><Relationship Type="http://schemas.openxmlformats.org/officeDocument/2006/relationships/slide" Target="/ppt/slides/slide4.xml" Id="Rdf3cffbfe51f48fa" /><Relationship Type="http://schemas.openxmlformats.org/officeDocument/2006/relationships/slide" Target="/ppt/slides/slide5.xml" Id="R66c60c82f94e46ec" /><Relationship Type="http://schemas.openxmlformats.org/officeDocument/2006/relationships/slide" Target="/ppt/slides/slide6.xml" Id="R2188ff427b514c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9399ad47245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ce1144daf467f" /><Relationship Type="http://schemas.openxmlformats.org/officeDocument/2006/relationships/theme" Target="/ppt/slideMasters/theme/theme1.xml" Id="R43ec913ec19e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5ce1144daf46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00c6c3ae043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13303bbc1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dfc2a0a17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4b44d59c248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9c7a8c57342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8da4d2efb44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NEW FEET MEDICAL FOOTWEAR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FEET MEDICAL FOOTWEAR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FEET MEDICAL FOOTWEAR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Norwegian Fashion Center AS, 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invoice@new-feet.com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996 114 708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NEW FEET MEDICAL FOOTWEAR AS</a:t>
            </a:r>
          </a:p>
        </p:txBody>
      </p:sp>
    </p:spTree>
  </p:cSld>
  <p:clrMapOvr>
    <a:masterClrMapping xmlns:a="http://schemas.openxmlformats.org/drawingml/2006/main"/>
  </p:clrMapOvr>
</p:sld>
</file>