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c7a56f7d40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ee065143e04ce1"/>
  </p:sldMasterIdLst>
  <p:sldIdLst>
    <p:sldId xmlns:r="http://schemas.openxmlformats.org/officeDocument/2006/relationships" id="256" r:id="R93d5fdb6bcb24645"/>
    <p:sldId xmlns:r="http://schemas.openxmlformats.org/officeDocument/2006/relationships" id="257" r:id="Rb6aa031b53e341fe"/>
    <p:sldId xmlns:r="http://schemas.openxmlformats.org/officeDocument/2006/relationships" id="258" r:id="Rfd9cdd9710924e00"/>
    <p:sldId xmlns:r="http://schemas.openxmlformats.org/officeDocument/2006/relationships" id="259" r:id="R6b2f50f9962f4bb8"/>
    <p:sldId xmlns:r="http://schemas.openxmlformats.org/officeDocument/2006/relationships" id="260" r:id="R3c5962c4158e4d69"/>
    <p:sldId xmlns:r="http://schemas.openxmlformats.org/officeDocument/2006/relationships" id="261" r:id="R987f263e91c848a9"/>
    <p:sldId xmlns:r="http://schemas.openxmlformats.org/officeDocument/2006/relationships" id="262" r:id="R9adc4046bc6d42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e065143e04ce1" /><Relationship Type="http://schemas.openxmlformats.org/officeDocument/2006/relationships/slide" Target="/ppt/slides/slide1.xml" Id="R93d5fdb6bcb24645" /><Relationship Type="http://schemas.openxmlformats.org/officeDocument/2006/relationships/slide" Target="/ppt/slides/slide2.xml" Id="Rb6aa031b53e341fe" /><Relationship Type="http://schemas.openxmlformats.org/officeDocument/2006/relationships/slide" Target="/ppt/slides/slide3.xml" Id="Rfd9cdd9710924e00" /><Relationship Type="http://schemas.openxmlformats.org/officeDocument/2006/relationships/slide" Target="/ppt/slides/slide4.xml" Id="R6b2f50f9962f4bb8" /><Relationship Type="http://schemas.openxmlformats.org/officeDocument/2006/relationships/slide" Target="/ppt/slides/slide5.xml" Id="R3c5962c4158e4d69" /><Relationship Type="http://schemas.openxmlformats.org/officeDocument/2006/relationships/slide" Target="/ppt/slides/slide6.xml" Id="R987f263e91c848a9" /><Relationship Type="http://schemas.openxmlformats.org/officeDocument/2006/relationships/slide" Target="/ppt/slides/slide7.xml" Id="R9adc4046bc6d42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6063de33a49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a3fa9b4e4c08" /><Relationship Type="http://schemas.openxmlformats.org/officeDocument/2006/relationships/theme" Target="/ppt/slideMasters/theme/theme1.xml" Id="R3a8a83a1575a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3fa3fa9b4e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d1d7aec5d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15edd44e9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c9be9ff7d4e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11f97484d42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a33d145d04b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47c4772344f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b229dc3c947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HEMNES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HEMNES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HEMNES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HEMNES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HEMNES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HEMNES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3 828 986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3 856 059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HEMNES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HARRY PORTEN HEMNES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HEMNES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ohemnes@idso-ravnaas.no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www.idso-ravnaas.no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996 126 862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HEMNES AS</a:t>
            </a:r>
          </a:p>
        </p:txBody>
      </p:sp>
    </p:spTree>
  </p:cSld>
  <p:clrMapOvr>
    <a:masterClrMapping xmlns:a="http://schemas.openxmlformats.org/drawingml/2006/main"/>
  </p:clrMapOvr>
</p:sld>
</file>