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db3b24e4ca43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a0725fc12d4f88"/>
  </p:sldMasterIdLst>
  <p:sldIdLst>
    <p:sldId xmlns:r="http://schemas.openxmlformats.org/officeDocument/2006/relationships" id="256" r:id="Re512ee3144cf4bdd"/>
    <p:sldId xmlns:r="http://schemas.openxmlformats.org/officeDocument/2006/relationships" id="257" r:id="R8470393031694aa5"/>
    <p:sldId xmlns:r="http://schemas.openxmlformats.org/officeDocument/2006/relationships" id="258" r:id="R93bd7d88858a4fda"/>
    <p:sldId xmlns:r="http://schemas.openxmlformats.org/officeDocument/2006/relationships" id="259" r:id="Rbd8f11ce706741dd"/>
    <p:sldId xmlns:r="http://schemas.openxmlformats.org/officeDocument/2006/relationships" id="260" r:id="R92ae04fea64142b5"/>
    <p:sldId xmlns:r="http://schemas.openxmlformats.org/officeDocument/2006/relationships" id="261" r:id="R545fb11577094c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a0725fc12d4f88" /><Relationship Type="http://schemas.openxmlformats.org/officeDocument/2006/relationships/slide" Target="/ppt/slides/slide1.xml" Id="Re512ee3144cf4bdd" /><Relationship Type="http://schemas.openxmlformats.org/officeDocument/2006/relationships/slide" Target="/ppt/slides/slide2.xml" Id="R8470393031694aa5" /><Relationship Type="http://schemas.openxmlformats.org/officeDocument/2006/relationships/slide" Target="/ppt/slides/slide3.xml" Id="R93bd7d88858a4fda" /><Relationship Type="http://schemas.openxmlformats.org/officeDocument/2006/relationships/slide" Target="/ppt/slides/slide4.xml" Id="Rbd8f11ce706741dd" /><Relationship Type="http://schemas.openxmlformats.org/officeDocument/2006/relationships/slide" Target="/ppt/slides/slide5.xml" Id="R92ae04fea64142b5" /><Relationship Type="http://schemas.openxmlformats.org/officeDocument/2006/relationships/slide" Target="/ppt/slides/slide6.xml" Id="R545fb11577094c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b0d873cd2b49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f2a15f48314ece" /><Relationship Type="http://schemas.openxmlformats.org/officeDocument/2006/relationships/theme" Target="/ppt/slideMasters/theme/theme1.xml" Id="R5f69d8415ea144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f2a15f48314e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1cea1875d146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a9b4b715fc46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5d4654d84c42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e424248a3e44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5c8367b93d41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c4b57cb0d24d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CEGAL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CEGAL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CEGAL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CEGAL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CEGAL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CEGAL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Svanholmen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996 127 044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CEGAL GROUP AS</a:t>
            </a:r>
          </a:p>
        </p:txBody>
      </p:sp>
    </p:spTree>
  </p:cSld>
  <p:clrMapOvr>
    <a:masterClrMapping xmlns:a="http://schemas.openxmlformats.org/drawingml/2006/main"/>
  </p:clrMapOvr>
</p:sld>
</file>