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953ba1c3c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012c20ca64037"/>
  </p:sldMasterIdLst>
  <p:sldIdLst>
    <p:sldId xmlns:r="http://schemas.openxmlformats.org/officeDocument/2006/relationships" id="256" r:id="Re419bc7faef54049"/>
    <p:sldId xmlns:r="http://schemas.openxmlformats.org/officeDocument/2006/relationships" id="257" r:id="R7a9929292d3d4da5"/>
    <p:sldId xmlns:r="http://schemas.openxmlformats.org/officeDocument/2006/relationships" id="258" r:id="Rf863e1cf92a64844"/>
    <p:sldId xmlns:r="http://schemas.openxmlformats.org/officeDocument/2006/relationships" id="259" r:id="R188c869a9d2040ea"/>
    <p:sldId xmlns:r="http://schemas.openxmlformats.org/officeDocument/2006/relationships" id="260" r:id="R2b624581475d40e9"/>
    <p:sldId xmlns:r="http://schemas.openxmlformats.org/officeDocument/2006/relationships" id="261" r:id="R6d3b9540fa954b69"/>
    <p:sldId xmlns:r="http://schemas.openxmlformats.org/officeDocument/2006/relationships" id="262" r:id="Rd8f578e66954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012c20ca64037" /><Relationship Type="http://schemas.openxmlformats.org/officeDocument/2006/relationships/slide" Target="/ppt/slides/slide1.xml" Id="Re419bc7faef54049" /><Relationship Type="http://schemas.openxmlformats.org/officeDocument/2006/relationships/slide" Target="/ppt/slides/slide2.xml" Id="R7a9929292d3d4da5" /><Relationship Type="http://schemas.openxmlformats.org/officeDocument/2006/relationships/slide" Target="/ppt/slides/slide3.xml" Id="Rf863e1cf92a64844" /><Relationship Type="http://schemas.openxmlformats.org/officeDocument/2006/relationships/slide" Target="/ppt/slides/slide4.xml" Id="R188c869a9d2040ea" /><Relationship Type="http://schemas.openxmlformats.org/officeDocument/2006/relationships/slide" Target="/ppt/slides/slide5.xml" Id="R2b624581475d40e9" /><Relationship Type="http://schemas.openxmlformats.org/officeDocument/2006/relationships/slide" Target="/ppt/slides/slide6.xml" Id="R6d3b9540fa954b69" /><Relationship Type="http://schemas.openxmlformats.org/officeDocument/2006/relationships/slide" Target="/ppt/slides/slide7.xml" Id="Rd8f578e66954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0634eba30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feba8059b4b40" /><Relationship Type="http://schemas.openxmlformats.org/officeDocument/2006/relationships/theme" Target="/ppt/slideMasters/theme/theme1.xml" Id="R22fe93eb7a41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feba8059b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45e9b7bad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5062e1d8344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c3d1a806d4b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4976105db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b6631df80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f00dc4ab0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39ddcd998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18 738 862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1 629 493 309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2 264 013 146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88,6 %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BIDCO AS  –  11,4 %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GROUP AS</a:t>
            </a:r>
          </a:p>
        </p:txBody>
      </p:sp>
    </p:spTree>
  </p:cSld>
  <p:clrMapOvr>
    <a:masterClrMapping xmlns:a="http://schemas.openxmlformats.org/drawingml/2006/main"/>
  </p:clrMapOvr>
</p:sld>
</file>