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fd95480f5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b2d6636c7462f"/>
  </p:sldMasterIdLst>
  <p:sldIdLst>
    <p:sldId xmlns:r="http://schemas.openxmlformats.org/officeDocument/2006/relationships" id="256" r:id="Rca8074d8c393434c"/>
    <p:sldId xmlns:r="http://schemas.openxmlformats.org/officeDocument/2006/relationships" id="257" r:id="Reea0eb63178045d4"/>
    <p:sldId xmlns:r="http://schemas.openxmlformats.org/officeDocument/2006/relationships" id="258" r:id="R81c9812d86f0497d"/>
    <p:sldId xmlns:r="http://schemas.openxmlformats.org/officeDocument/2006/relationships" id="259" r:id="Rb4549882664e4309"/>
    <p:sldId xmlns:r="http://schemas.openxmlformats.org/officeDocument/2006/relationships" id="260" r:id="Rf3f6b10d575947c4"/>
    <p:sldId xmlns:r="http://schemas.openxmlformats.org/officeDocument/2006/relationships" id="261" r:id="Rb9f88d7d9ffa4e26"/>
    <p:sldId xmlns:r="http://schemas.openxmlformats.org/officeDocument/2006/relationships" id="262" r:id="R00100598cfc041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b2d6636c7462f" /><Relationship Type="http://schemas.openxmlformats.org/officeDocument/2006/relationships/slide" Target="/ppt/slides/slide1.xml" Id="Rca8074d8c393434c" /><Relationship Type="http://schemas.openxmlformats.org/officeDocument/2006/relationships/slide" Target="/ppt/slides/slide2.xml" Id="Reea0eb63178045d4" /><Relationship Type="http://schemas.openxmlformats.org/officeDocument/2006/relationships/slide" Target="/ppt/slides/slide3.xml" Id="R81c9812d86f0497d" /><Relationship Type="http://schemas.openxmlformats.org/officeDocument/2006/relationships/slide" Target="/ppt/slides/slide4.xml" Id="Rb4549882664e4309" /><Relationship Type="http://schemas.openxmlformats.org/officeDocument/2006/relationships/slide" Target="/ppt/slides/slide5.xml" Id="Rf3f6b10d575947c4" /><Relationship Type="http://schemas.openxmlformats.org/officeDocument/2006/relationships/slide" Target="/ppt/slides/slide6.xml" Id="Rb9f88d7d9ffa4e26" /><Relationship Type="http://schemas.openxmlformats.org/officeDocument/2006/relationships/slide" Target="/ppt/slides/slide7.xml" Id="R00100598cfc041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89e01da23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1f5ebe422492c" /><Relationship Type="http://schemas.openxmlformats.org/officeDocument/2006/relationships/theme" Target="/ppt/slideMasters/theme/theme1.xml" Id="Rd691d4c4c9e4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1f5ebe422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176c82b3c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a7a0fbcbe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fe5377a204f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96bc89d484e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fa7fecfc643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07009612740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ea259290b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TIDY ACCOUNT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TIDY ACCOUNT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26 432 596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9 278 425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TIDY DEVELOPMENT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post@compensoas.no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www.compensoas.no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996 131 416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