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b98663f4ab4c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861d776e75491f"/>
  </p:sldMasterIdLst>
  <p:sldIdLst>
    <p:sldId xmlns:r="http://schemas.openxmlformats.org/officeDocument/2006/relationships" id="256" r:id="R1d94acbb843c4af5"/>
    <p:sldId xmlns:r="http://schemas.openxmlformats.org/officeDocument/2006/relationships" id="257" r:id="R1b65321b96a441e3"/>
    <p:sldId xmlns:r="http://schemas.openxmlformats.org/officeDocument/2006/relationships" id="258" r:id="R05ebf471399c4c7a"/>
    <p:sldId xmlns:r="http://schemas.openxmlformats.org/officeDocument/2006/relationships" id="259" r:id="R3c1def1ce61c4ac0"/>
    <p:sldId xmlns:r="http://schemas.openxmlformats.org/officeDocument/2006/relationships" id="260" r:id="R78f70567d56d42af"/>
    <p:sldId xmlns:r="http://schemas.openxmlformats.org/officeDocument/2006/relationships" id="261" r:id="Rb55c6ebc4f0e46c6"/>
    <p:sldId xmlns:r="http://schemas.openxmlformats.org/officeDocument/2006/relationships" id="262" r:id="R59977a82c18e43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61d776e75491f" /><Relationship Type="http://schemas.openxmlformats.org/officeDocument/2006/relationships/slide" Target="/ppt/slides/slide1.xml" Id="R1d94acbb843c4af5" /><Relationship Type="http://schemas.openxmlformats.org/officeDocument/2006/relationships/slide" Target="/ppt/slides/slide2.xml" Id="R1b65321b96a441e3" /><Relationship Type="http://schemas.openxmlformats.org/officeDocument/2006/relationships/slide" Target="/ppt/slides/slide3.xml" Id="R05ebf471399c4c7a" /><Relationship Type="http://schemas.openxmlformats.org/officeDocument/2006/relationships/slide" Target="/ppt/slides/slide4.xml" Id="R3c1def1ce61c4ac0" /><Relationship Type="http://schemas.openxmlformats.org/officeDocument/2006/relationships/slide" Target="/ppt/slides/slide5.xml" Id="R78f70567d56d42af" /><Relationship Type="http://schemas.openxmlformats.org/officeDocument/2006/relationships/slide" Target="/ppt/slides/slide6.xml" Id="Rb55c6ebc4f0e46c6" /><Relationship Type="http://schemas.openxmlformats.org/officeDocument/2006/relationships/slide" Target="/ppt/slides/slide7.xml" Id="R59977a82c18e43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72aac789b46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30342c55a489b" /><Relationship Type="http://schemas.openxmlformats.org/officeDocument/2006/relationships/theme" Target="/ppt/slideMasters/theme/theme1.xml" Id="R55a0bbc0d84049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930342c55a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69cb83eff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ce29beafa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5178f5a5e46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04d2bba8e4b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ed24985114e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4ff2fb06f4d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b72c450544d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ERIKCO AS ble etablert [år] og holder til i Brandval.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6 474 952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8 346 700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RUDI KASPERSEN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2219 Brandval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996 136 167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