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bbfc59fae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9608a34d34d10"/>
  </p:sldMasterIdLst>
  <p:sldIdLst>
    <p:sldId xmlns:r="http://schemas.openxmlformats.org/officeDocument/2006/relationships" id="256" r:id="R956cd94ff2834237"/>
    <p:sldId xmlns:r="http://schemas.openxmlformats.org/officeDocument/2006/relationships" id="257" r:id="R6cc6366359634112"/>
    <p:sldId xmlns:r="http://schemas.openxmlformats.org/officeDocument/2006/relationships" id="258" r:id="R2cbdc653a7594080"/>
    <p:sldId xmlns:r="http://schemas.openxmlformats.org/officeDocument/2006/relationships" id="259" r:id="Rfbfed349ff974f40"/>
    <p:sldId xmlns:r="http://schemas.openxmlformats.org/officeDocument/2006/relationships" id="260" r:id="R644d60df896a45c0"/>
    <p:sldId xmlns:r="http://schemas.openxmlformats.org/officeDocument/2006/relationships" id="261" r:id="R7141ca066310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9608a34d34d10" /><Relationship Type="http://schemas.openxmlformats.org/officeDocument/2006/relationships/slide" Target="/ppt/slides/slide1.xml" Id="R956cd94ff2834237" /><Relationship Type="http://schemas.openxmlformats.org/officeDocument/2006/relationships/slide" Target="/ppt/slides/slide2.xml" Id="R6cc6366359634112" /><Relationship Type="http://schemas.openxmlformats.org/officeDocument/2006/relationships/slide" Target="/ppt/slides/slide3.xml" Id="R2cbdc653a7594080" /><Relationship Type="http://schemas.openxmlformats.org/officeDocument/2006/relationships/slide" Target="/ppt/slides/slide4.xml" Id="Rfbfed349ff974f40" /><Relationship Type="http://schemas.openxmlformats.org/officeDocument/2006/relationships/slide" Target="/ppt/slides/slide5.xml" Id="R644d60df896a45c0" /><Relationship Type="http://schemas.openxmlformats.org/officeDocument/2006/relationships/slide" Target="/ppt/slides/slide6.xml" Id="R7141ca066310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89b79d6ef4e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3c499bc924e2f" /><Relationship Type="http://schemas.openxmlformats.org/officeDocument/2006/relationships/theme" Target="/ppt/slideMasters/theme/theme1.xml" Id="R4ea77bcfed76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3c499bc924e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938ceca0c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9762deb041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b35e7bba44b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e301d3e3f4c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76f411fc4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3198e1ed3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OLA LØKBAKKS 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LØKBAKKS FOND STI ble etablert [år] og holder til i Korsvegen.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14 901 709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Kristmar Sunnset, Eidsåsen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7212 Korsvegen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996 144 836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OLA LØKBAKKS FOND STI</a:t>
            </a:r>
          </a:p>
        </p:txBody>
      </p:sp>
    </p:spTree>
  </p:cSld>
  <p:clrMapOvr>
    <a:masterClrMapping xmlns:a="http://schemas.openxmlformats.org/drawingml/2006/main"/>
  </p:clrMapOvr>
</p:sld>
</file>