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04b57f7da344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de48c2d3244464"/>
  </p:sldMasterIdLst>
  <p:sldIdLst>
    <p:sldId xmlns:r="http://schemas.openxmlformats.org/officeDocument/2006/relationships" id="256" r:id="Rd807c294f84148e1"/>
    <p:sldId xmlns:r="http://schemas.openxmlformats.org/officeDocument/2006/relationships" id="257" r:id="R3605a7ce326e4921"/>
    <p:sldId xmlns:r="http://schemas.openxmlformats.org/officeDocument/2006/relationships" id="258" r:id="R7f8a199364f04de4"/>
    <p:sldId xmlns:r="http://schemas.openxmlformats.org/officeDocument/2006/relationships" id="259" r:id="R4ef10353230a4377"/>
    <p:sldId xmlns:r="http://schemas.openxmlformats.org/officeDocument/2006/relationships" id="260" r:id="Rfa1ecb584c964654"/>
    <p:sldId xmlns:r="http://schemas.openxmlformats.org/officeDocument/2006/relationships" id="261" r:id="R88753643afaa4394"/>
    <p:sldId xmlns:r="http://schemas.openxmlformats.org/officeDocument/2006/relationships" id="262" r:id="Re8d32f74225c47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e48c2d3244464" /><Relationship Type="http://schemas.openxmlformats.org/officeDocument/2006/relationships/slide" Target="/ppt/slides/slide1.xml" Id="Rd807c294f84148e1" /><Relationship Type="http://schemas.openxmlformats.org/officeDocument/2006/relationships/slide" Target="/ppt/slides/slide2.xml" Id="R3605a7ce326e4921" /><Relationship Type="http://schemas.openxmlformats.org/officeDocument/2006/relationships/slide" Target="/ppt/slides/slide3.xml" Id="R7f8a199364f04de4" /><Relationship Type="http://schemas.openxmlformats.org/officeDocument/2006/relationships/slide" Target="/ppt/slides/slide4.xml" Id="R4ef10353230a4377" /><Relationship Type="http://schemas.openxmlformats.org/officeDocument/2006/relationships/slide" Target="/ppt/slides/slide5.xml" Id="Rfa1ecb584c964654" /><Relationship Type="http://schemas.openxmlformats.org/officeDocument/2006/relationships/slide" Target="/ppt/slides/slide6.xml" Id="R88753643afaa4394" /><Relationship Type="http://schemas.openxmlformats.org/officeDocument/2006/relationships/slide" Target="/ppt/slides/slide7.xml" Id="Re8d32f74225c47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ce3d9a6f94f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efca31c2b4129" /><Relationship Type="http://schemas.openxmlformats.org/officeDocument/2006/relationships/theme" Target="/ppt/slideMasters/theme/theme1.xml" Id="R2b365bd10fcc46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9efca31c2b41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2d44d364449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bd78c8c4547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9942ead784b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ef5d5c5f041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f555664ed41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ee355d7344c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9a73c438d4e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SERSJANTSTUA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SERSJANTSTUA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SERSJANTSTUA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SERSJANTSTUA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SERSJANTSTUA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SERSJANTSTUA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2 354 222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2 356 969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SERSJANTSTUA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MELLAND 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SERSJANTSTUA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Inge 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76 20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996 153 819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SERSJANTSTUA AS</a:t>
            </a:r>
          </a:p>
        </p:txBody>
      </p:sp>
    </p:spTree>
  </p:cSld>
  <p:clrMapOvr>
    <a:masterClrMapping xmlns:a="http://schemas.openxmlformats.org/drawingml/2006/main"/>
  </p:clrMapOvr>
</p:sld>
</file>