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d3efcbd812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25f0c2d5d84fe9"/>
  </p:sldMasterIdLst>
  <p:sldIdLst>
    <p:sldId xmlns:r="http://schemas.openxmlformats.org/officeDocument/2006/relationships" id="256" r:id="R8307cadec04b40bf"/>
    <p:sldId xmlns:r="http://schemas.openxmlformats.org/officeDocument/2006/relationships" id="257" r:id="R96604c2b126a4b63"/>
    <p:sldId xmlns:r="http://schemas.openxmlformats.org/officeDocument/2006/relationships" id="258" r:id="Re2be9f6cdb6e4d16"/>
    <p:sldId xmlns:r="http://schemas.openxmlformats.org/officeDocument/2006/relationships" id="259" r:id="Rab625f90b4744c94"/>
    <p:sldId xmlns:r="http://schemas.openxmlformats.org/officeDocument/2006/relationships" id="260" r:id="Ra1e18ffbba404401"/>
    <p:sldId xmlns:r="http://schemas.openxmlformats.org/officeDocument/2006/relationships" id="261" r:id="R31a93ab6a871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5f0c2d5d84fe9" /><Relationship Type="http://schemas.openxmlformats.org/officeDocument/2006/relationships/slide" Target="/ppt/slides/slide1.xml" Id="R8307cadec04b40bf" /><Relationship Type="http://schemas.openxmlformats.org/officeDocument/2006/relationships/slide" Target="/ppt/slides/slide2.xml" Id="R96604c2b126a4b63" /><Relationship Type="http://schemas.openxmlformats.org/officeDocument/2006/relationships/slide" Target="/ppt/slides/slide3.xml" Id="Re2be9f6cdb6e4d16" /><Relationship Type="http://schemas.openxmlformats.org/officeDocument/2006/relationships/slide" Target="/ppt/slides/slide4.xml" Id="Rab625f90b4744c94" /><Relationship Type="http://schemas.openxmlformats.org/officeDocument/2006/relationships/slide" Target="/ppt/slides/slide5.xml" Id="Ra1e18ffbba404401" /><Relationship Type="http://schemas.openxmlformats.org/officeDocument/2006/relationships/slide" Target="/ppt/slides/slide6.xml" Id="R31a93ab6a871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a7c3e9cf7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3ff6bc1f946bd" /><Relationship Type="http://schemas.openxmlformats.org/officeDocument/2006/relationships/theme" Target="/ppt/slideMasters/theme/theme1.xml" Id="Rf9bc2060a082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33ff6bc1f946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cd5260217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576a57cf04e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1d555603a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47d17336147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368aea51a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b9b65787848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KRONPRINSESSE LIVE NELVIK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KRONPRINSESSE LIVE NELVIK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KRONPRINSESSE LIVE NELVIK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KRONPRINSESSE LIVE NELVIK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KRONPRINSESSE LIVE NELVIK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KRONPRINSESSE LIVE NELVIK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Ansgar Sørlies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996 155 250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KRONPRINSESSE LIVE NELVIK</a:t>
            </a:r>
          </a:p>
        </p:txBody>
      </p:sp>
    </p:spTree>
  </p:cSld>
  <p:clrMapOvr>
    <a:masterClrMapping xmlns:a="http://schemas.openxmlformats.org/drawingml/2006/main"/>
  </p:clrMapOvr>
</p:sld>
</file>