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e8e8cbad9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0fe9f8b494582"/>
  </p:sldMasterIdLst>
  <p:sldIdLst>
    <p:sldId xmlns:r="http://schemas.openxmlformats.org/officeDocument/2006/relationships" id="256" r:id="Rc3ec466368134b2e"/>
    <p:sldId xmlns:r="http://schemas.openxmlformats.org/officeDocument/2006/relationships" id="257" r:id="R60a9fa7efdad49af"/>
    <p:sldId xmlns:r="http://schemas.openxmlformats.org/officeDocument/2006/relationships" id="258" r:id="R670ae974ae3646db"/>
    <p:sldId xmlns:r="http://schemas.openxmlformats.org/officeDocument/2006/relationships" id="259" r:id="R831bfbf9704e4b33"/>
    <p:sldId xmlns:r="http://schemas.openxmlformats.org/officeDocument/2006/relationships" id="260" r:id="R9588821609ac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0fe9f8b494582" /><Relationship Type="http://schemas.openxmlformats.org/officeDocument/2006/relationships/slide" Target="/ppt/slides/slide1.xml" Id="Rc3ec466368134b2e" /><Relationship Type="http://schemas.openxmlformats.org/officeDocument/2006/relationships/slide" Target="/ppt/slides/slide2.xml" Id="R60a9fa7efdad49af" /><Relationship Type="http://schemas.openxmlformats.org/officeDocument/2006/relationships/slide" Target="/ppt/slides/slide3.xml" Id="R670ae974ae3646db" /><Relationship Type="http://schemas.openxmlformats.org/officeDocument/2006/relationships/slide" Target="/ppt/slides/slide4.xml" Id="R831bfbf9704e4b33" /><Relationship Type="http://schemas.openxmlformats.org/officeDocument/2006/relationships/slide" Target="/ppt/slides/slide5.xml" Id="R9588821609ac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0e89a23cd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1ebfe54b4d27" /><Relationship Type="http://schemas.openxmlformats.org/officeDocument/2006/relationships/theme" Target="/ppt/slideMasters/theme/theme1.xml" Id="R92e0cbc46295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01ebfe54b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96cd3acd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00582b49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65e135a8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0ddb44bc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74b5d0fc0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