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2c3cea6e6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596e41cc4436f"/>
  </p:sldMasterIdLst>
  <p:sldIdLst>
    <p:sldId xmlns:r="http://schemas.openxmlformats.org/officeDocument/2006/relationships" id="256" r:id="R20872a38ceca4601"/>
    <p:sldId xmlns:r="http://schemas.openxmlformats.org/officeDocument/2006/relationships" id="257" r:id="R7f217b23a8b64c6f"/>
    <p:sldId xmlns:r="http://schemas.openxmlformats.org/officeDocument/2006/relationships" id="258" r:id="R95f73999ad9e430b"/>
    <p:sldId xmlns:r="http://schemas.openxmlformats.org/officeDocument/2006/relationships" id="259" r:id="R7ee297d2279d4c94"/>
    <p:sldId xmlns:r="http://schemas.openxmlformats.org/officeDocument/2006/relationships" id="260" r:id="R5d48b98771d643b9"/>
    <p:sldId xmlns:r="http://schemas.openxmlformats.org/officeDocument/2006/relationships" id="261" r:id="R9e9366dfccf445eb"/>
    <p:sldId xmlns:r="http://schemas.openxmlformats.org/officeDocument/2006/relationships" id="262" r:id="R74ba092643454a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596e41cc4436f" /><Relationship Type="http://schemas.openxmlformats.org/officeDocument/2006/relationships/slide" Target="/ppt/slides/slide1.xml" Id="R20872a38ceca4601" /><Relationship Type="http://schemas.openxmlformats.org/officeDocument/2006/relationships/slide" Target="/ppt/slides/slide2.xml" Id="R7f217b23a8b64c6f" /><Relationship Type="http://schemas.openxmlformats.org/officeDocument/2006/relationships/slide" Target="/ppt/slides/slide3.xml" Id="R95f73999ad9e430b" /><Relationship Type="http://schemas.openxmlformats.org/officeDocument/2006/relationships/slide" Target="/ppt/slides/slide4.xml" Id="R7ee297d2279d4c94" /><Relationship Type="http://schemas.openxmlformats.org/officeDocument/2006/relationships/slide" Target="/ppt/slides/slide5.xml" Id="R5d48b98771d643b9" /><Relationship Type="http://schemas.openxmlformats.org/officeDocument/2006/relationships/slide" Target="/ppt/slides/slide6.xml" Id="R9e9366dfccf445eb" /><Relationship Type="http://schemas.openxmlformats.org/officeDocument/2006/relationships/slide" Target="/ppt/slides/slide7.xml" Id="R74ba092643454a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e4000f840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836701f774a06" /><Relationship Type="http://schemas.openxmlformats.org/officeDocument/2006/relationships/theme" Target="/ppt/slideMasters/theme/theme1.xml" Id="Radf4ecb8a0c3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836701f77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245337db1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c9cda12d8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b77f48017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f73cd29146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689f249d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2a64d4569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157f7b8a745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