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0c5f009ecf4c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c33feedaac485e"/>
  </p:sldMasterIdLst>
  <p:sldIdLst>
    <p:sldId xmlns:r="http://schemas.openxmlformats.org/officeDocument/2006/relationships" id="256" r:id="Rfb9923bf79744484"/>
    <p:sldId xmlns:r="http://schemas.openxmlformats.org/officeDocument/2006/relationships" id="257" r:id="R81ea5cac8b68487a"/>
    <p:sldId xmlns:r="http://schemas.openxmlformats.org/officeDocument/2006/relationships" id="258" r:id="R1587b59c5a814ab8"/>
    <p:sldId xmlns:r="http://schemas.openxmlformats.org/officeDocument/2006/relationships" id="259" r:id="Rd32350d82e824c0e"/>
    <p:sldId xmlns:r="http://schemas.openxmlformats.org/officeDocument/2006/relationships" id="260" r:id="R1e3265ff2746424c"/>
    <p:sldId xmlns:r="http://schemas.openxmlformats.org/officeDocument/2006/relationships" id="261" r:id="R3771c464069e4f62"/>
    <p:sldId xmlns:r="http://schemas.openxmlformats.org/officeDocument/2006/relationships" id="262" r:id="R9c0b863835a6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33feedaac485e" /><Relationship Type="http://schemas.openxmlformats.org/officeDocument/2006/relationships/slide" Target="/ppt/slides/slide1.xml" Id="Rfb9923bf79744484" /><Relationship Type="http://schemas.openxmlformats.org/officeDocument/2006/relationships/slide" Target="/ppt/slides/slide2.xml" Id="R81ea5cac8b68487a" /><Relationship Type="http://schemas.openxmlformats.org/officeDocument/2006/relationships/slide" Target="/ppt/slides/slide3.xml" Id="R1587b59c5a814ab8" /><Relationship Type="http://schemas.openxmlformats.org/officeDocument/2006/relationships/slide" Target="/ppt/slides/slide4.xml" Id="Rd32350d82e824c0e" /><Relationship Type="http://schemas.openxmlformats.org/officeDocument/2006/relationships/slide" Target="/ppt/slides/slide5.xml" Id="R1e3265ff2746424c" /><Relationship Type="http://schemas.openxmlformats.org/officeDocument/2006/relationships/slide" Target="/ppt/slides/slide6.xml" Id="R3771c464069e4f62" /><Relationship Type="http://schemas.openxmlformats.org/officeDocument/2006/relationships/slide" Target="/ppt/slides/slide7.xml" Id="R9c0b863835a6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07244e0d364f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e614a752d497e" /><Relationship Type="http://schemas.openxmlformats.org/officeDocument/2006/relationships/theme" Target="/ppt/slideMasters/theme/theme1.xml" Id="R31165d98a51041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ee614a752d49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5a782b94148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c4ea9b2f14c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f1ff933e946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e137062354d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4c04dc12844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acf7c52a54a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483c87d984f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2CASA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2CASA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2CASA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2CASA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2CASA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2CASA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1 527 600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1 153 961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901 938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349 658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4 543 115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2CASA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HPP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2CASA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Rustabakken 144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996 170 756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2CASA AS</a:t>
            </a:r>
          </a:p>
        </p:txBody>
      </p:sp>
    </p:spTree>
  </p:cSld>
  <p:clrMapOvr>
    <a:masterClrMapping xmlns:a="http://schemas.openxmlformats.org/drawingml/2006/main"/>
  </p:clrMapOvr>
</p:sld>
</file>