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17bbf6384b44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604df1cf734840"/>
  </p:sldMasterIdLst>
  <p:sldIdLst>
    <p:sldId xmlns:r="http://schemas.openxmlformats.org/officeDocument/2006/relationships" id="256" r:id="R53d2c5a82a1743f8"/>
    <p:sldId xmlns:r="http://schemas.openxmlformats.org/officeDocument/2006/relationships" id="257" r:id="R09ecab9115694724"/>
    <p:sldId xmlns:r="http://schemas.openxmlformats.org/officeDocument/2006/relationships" id="258" r:id="R53a130581d5741c1"/>
    <p:sldId xmlns:r="http://schemas.openxmlformats.org/officeDocument/2006/relationships" id="259" r:id="Rc92e800f98914410"/>
    <p:sldId xmlns:r="http://schemas.openxmlformats.org/officeDocument/2006/relationships" id="260" r:id="R8b3b8fac674142c2"/>
    <p:sldId xmlns:r="http://schemas.openxmlformats.org/officeDocument/2006/relationships" id="261" r:id="Rd33fc5a5e57e4e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604df1cf734840" /><Relationship Type="http://schemas.openxmlformats.org/officeDocument/2006/relationships/slide" Target="/ppt/slides/slide1.xml" Id="R53d2c5a82a1743f8" /><Relationship Type="http://schemas.openxmlformats.org/officeDocument/2006/relationships/slide" Target="/ppt/slides/slide2.xml" Id="R09ecab9115694724" /><Relationship Type="http://schemas.openxmlformats.org/officeDocument/2006/relationships/slide" Target="/ppt/slides/slide3.xml" Id="R53a130581d5741c1" /><Relationship Type="http://schemas.openxmlformats.org/officeDocument/2006/relationships/slide" Target="/ppt/slides/slide4.xml" Id="Rc92e800f98914410" /><Relationship Type="http://schemas.openxmlformats.org/officeDocument/2006/relationships/slide" Target="/ppt/slides/slide5.xml" Id="R8b3b8fac674142c2" /><Relationship Type="http://schemas.openxmlformats.org/officeDocument/2006/relationships/slide" Target="/ppt/slides/slide6.xml" Id="Rd33fc5a5e57e4e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1d3ceb546e4f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03ba3e98e4244" /><Relationship Type="http://schemas.openxmlformats.org/officeDocument/2006/relationships/theme" Target="/ppt/slideMasters/theme/theme1.xml" Id="R83870286889f47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d03ba3e98e42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2fa482dd147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7701f139b4b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ba02ff4bb44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e5b0534c042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fd20aed5b47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b252c87fa46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KARU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KARU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KARU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KARU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KARU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KARU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996 170 896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KARU EIENDOM AS</a:t>
            </a:r>
          </a:p>
        </p:txBody>
      </p:sp>
    </p:spTree>
  </p:cSld>
  <p:clrMapOvr>
    <a:masterClrMapping xmlns:a="http://schemas.openxmlformats.org/drawingml/2006/main"/>
  </p:clrMapOvr>
</p:sld>
</file>