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b705f358e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7725b2e394c9c"/>
  </p:sldMasterIdLst>
  <p:sldIdLst>
    <p:sldId xmlns:r="http://schemas.openxmlformats.org/officeDocument/2006/relationships" id="256" r:id="R38415c06889d4ebe"/>
    <p:sldId xmlns:r="http://schemas.openxmlformats.org/officeDocument/2006/relationships" id="257" r:id="R9f522938b984491d"/>
    <p:sldId xmlns:r="http://schemas.openxmlformats.org/officeDocument/2006/relationships" id="258" r:id="R75e28cbd077e413f"/>
    <p:sldId xmlns:r="http://schemas.openxmlformats.org/officeDocument/2006/relationships" id="259" r:id="Rc90f8ce095b24dac"/>
    <p:sldId xmlns:r="http://schemas.openxmlformats.org/officeDocument/2006/relationships" id="260" r:id="R27b017cfb1494c37"/>
    <p:sldId xmlns:r="http://schemas.openxmlformats.org/officeDocument/2006/relationships" id="261" r:id="R1f29130fbedb4045"/>
    <p:sldId xmlns:r="http://schemas.openxmlformats.org/officeDocument/2006/relationships" id="262" r:id="R1bda0cf2d807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7725b2e394c9c" /><Relationship Type="http://schemas.openxmlformats.org/officeDocument/2006/relationships/slide" Target="/ppt/slides/slide1.xml" Id="R38415c06889d4ebe" /><Relationship Type="http://schemas.openxmlformats.org/officeDocument/2006/relationships/slide" Target="/ppt/slides/slide2.xml" Id="R9f522938b984491d" /><Relationship Type="http://schemas.openxmlformats.org/officeDocument/2006/relationships/slide" Target="/ppt/slides/slide3.xml" Id="R75e28cbd077e413f" /><Relationship Type="http://schemas.openxmlformats.org/officeDocument/2006/relationships/slide" Target="/ppt/slides/slide4.xml" Id="Rc90f8ce095b24dac" /><Relationship Type="http://schemas.openxmlformats.org/officeDocument/2006/relationships/slide" Target="/ppt/slides/slide5.xml" Id="R27b017cfb1494c37" /><Relationship Type="http://schemas.openxmlformats.org/officeDocument/2006/relationships/slide" Target="/ppt/slides/slide6.xml" Id="R1f29130fbedb4045" /><Relationship Type="http://schemas.openxmlformats.org/officeDocument/2006/relationships/slide" Target="/ppt/slides/slide7.xml" Id="R1bda0cf2d807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86deb9251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09a1f2104cc0" /><Relationship Type="http://schemas.openxmlformats.org/officeDocument/2006/relationships/theme" Target="/ppt/slideMasters/theme/theme1.xml" Id="Rb63845970fd0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e09a1f210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6744cc487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f5aa1628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740bdd9e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6062fc64a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5c3e4ce3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6192820e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044f8b87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KARU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−12 682 500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ATLE KALLEBERG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WALLIN RUUD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996 170 896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 EIENDOM AS</a:t>
            </a:r>
          </a:p>
        </p:txBody>
      </p:sp>
    </p:spTree>
  </p:cSld>
  <p:clrMapOvr>
    <a:masterClrMapping xmlns:a="http://schemas.openxmlformats.org/drawingml/2006/main"/>
  </p:clrMapOvr>
</p:sld>
</file>