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c6373e55f8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8dedfb36584539"/>
  </p:sldMasterIdLst>
  <p:sldIdLst>
    <p:sldId xmlns:r="http://schemas.openxmlformats.org/officeDocument/2006/relationships" id="256" r:id="R941ae0e4b7cf46b5"/>
    <p:sldId xmlns:r="http://schemas.openxmlformats.org/officeDocument/2006/relationships" id="257" r:id="R3cff157b62644ed3"/>
    <p:sldId xmlns:r="http://schemas.openxmlformats.org/officeDocument/2006/relationships" id="258" r:id="R2c5dbe77c8324dfb"/>
    <p:sldId xmlns:r="http://schemas.openxmlformats.org/officeDocument/2006/relationships" id="259" r:id="R5e0959bbc26a4561"/>
    <p:sldId xmlns:r="http://schemas.openxmlformats.org/officeDocument/2006/relationships" id="260" r:id="R8192e827a6674436"/>
    <p:sldId xmlns:r="http://schemas.openxmlformats.org/officeDocument/2006/relationships" id="261" r:id="R5dc455e25ede495f"/>
    <p:sldId xmlns:r="http://schemas.openxmlformats.org/officeDocument/2006/relationships" id="262" r:id="Re30321419cae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dedfb36584539" /><Relationship Type="http://schemas.openxmlformats.org/officeDocument/2006/relationships/slide" Target="/ppt/slides/slide1.xml" Id="R941ae0e4b7cf46b5" /><Relationship Type="http://schemas.openxmlformats.org/officeDocument/2006/relationships/slide" Target="/ppt/slides/slide2.xml" Id="R3cff157b62644ed3" /><Relationship Type="http://schemas.openxmlformats.org/officeDocument/2006/relationships/slide" Target="/ppt/slides/slide3.xml" Id="R2c5dbe77c8324dfb" /><Relationship Type="http://schemas.openxmlformats.org/officeDocument/2006/relationships/slide" Target="/ppt/slides/slide4.xml" Id="R5e0959bbc26a4561" /><Relationship Type="http://schemas.openxmlformats.org/officeDocument/2006/relationships/slide" Target="/ppt/slides/slide5.xml" Id="R8192e827a6674436" /><Relationship Type="http://schemas.openxmlformats.org/officeDocument/2006/relationships/slide" Target="/ppt/slides/slide6.xml" Id="R5dc455e25ede495f" /><Relationship Type="http://schemas.openxmlformats.org/officeDocument/2006/relationships/slide" Target="/ppt/slides/slide7.xml" Id="Re30321419cae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fb5dd3886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c82b0c84f43e9" /><Relationship Type="http://schemas.openxmlformats.org/officeDocument/2006/relationships/theme" Target="/ppt/slideMasters/theme/theme1.xml" Id="Ra3b8879fc51d4e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c82b0c84f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5f4fcf88a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d09585c654a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a30630bf4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44ba90d0a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79e9fd88c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6c27558dc47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c839c88ad42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 VETRHUS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VETRHUS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 VETRHUS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VETRHUS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VETRHUS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VETRHUS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7 640 889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8 231 142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14 965 280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VETRHUS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VETRHUS SVEIN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VETRHUS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Gismarvikvegen 195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svein.vetrhus@transportkompetanse.no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996 187 667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VETRHUS AS</a:t>
            </a:r>
          </a:p>
        </p:txBody>
      </p:sp>
    </p:spTree>
  </p:cSld>
  <p:clrMapOvr>
    <a:masterClrMapping xmlns:a="http://schemas.openxmlformats.org/drawingml/2006/main"/>
  </p:clrMapOvr>
</p:sld>
</file>