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369036d69b2467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3bad95744df495f"/>
  </p:sldMasterIdLst>
  <p:sldIdLst>
    <p:sldId xmlns:r="http://schemas.openxmlformats.org/officeDocument/2006/relationships" id="256" r:id="Rcdef0dbf1d7845a7"/>
    <p:sldId xmlns:r="http://schemas.openxmlformats.org/officeDocument/2006/relationships" id="257" r:id="Rdf93a13fc7cc4af5"/>
    <p:sldId xmlns:r="http://schemas.openxmlformats.org/officeDocument/2006/relationships" id="258" r:id="Ra527198ec70e405e"/>
    <p:sldId xmlns:r="http://schemas.openxmlformats.org/officeDocument/2006/relationships" id="259" r:id="R7f559a1850404227"/>
    <p:sldId xmlns:r="http://schemas.openxmlformats.org/officeDocument/2006/relationships" id="260" r:id="Re20ef6d37b0a4c72"/>
    <p:sldId xmlns:r="http://schemas.openxmlformats.org/officeDocument/2006/relationships" id="261" r:id="Reb80018f23684b29"/>
    <p:sldId xmlns:r="http://schemas.openxmlformats.org/officeDocument/2006/relationships" id="262" r:id="R9e0e18f8423f45c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3bad95744df495f" /><Relationship Type="http://schemas.openxmlformats.org/officeDocument/2006/relationships/slide" Target="/ppt/slides/slide1.xml" Id="Rcdef0dbf1d7845a7" /><Relationship Type="http://schemas.openxmlformats.org/officeDocument/2006/relationships/slide" Target="/ppt/slides/slide2.xml" Id="Rdf93a13fc7cc4af5" /><Relationship Type="http://schemas.openxmlformats.org/officeDocument/2006/relationships/slide" Target="/ppt/slides/slide3.xml" Id="Ra527198ec70e405e" /><Relationship Type="http://schemas.openxmlformats.org/officeDocument/2006/relationships/slide" Target="/ppt/slides/slide4.xml" Id="R7f559a1850404227" /><Relationship Type="http://schemas.openxmlformats.org/officeDocument/2006/relationships/slide" Target="/ppt/slides/slide5.xml" Id="Re20ef6d37b0a4c72" /><Relationship Type="http://schemas.openxmlformats.org/officeDocument/2006/relationships/slide" Target="/ppt/slides/slide6.xml" Id="Reb80018f23684b29" /><Relationship Type="http://schemas.openxmlformats.org/officeDocument/2006/relationships/slide" Target="/ppt/slides/slide7.xml" Id="R9e0e18f8423f45c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1d3045deabb429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4845914dc34790" /><Relationship Type="http://schemas.openxmlformats.org/officeDocument/2006/relationships/theme" Target="/ppt/slideMasters/theme/theme1.xml" Id="Rf255e83927bb406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f4845914dc3479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9b27caeecb4ae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da194138204a7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9c2994b0b14bd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3d9580433a477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915705469b405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22b8c7e6c84bb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c1e074ee2f4ce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QUATRE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QUATRE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QUATRE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QUATRE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QUATRE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QUATRE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−158 214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14 347 572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308 301 891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316 686 921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QUATRE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ROGER GRANHEIM  –  50,2 %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FAIRWAY HOLDING AS  –  16,7 %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SOLEIL INVEST AS  –  16,7 %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METTE GRANHEIM  –  16,4 %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QUATRE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Roger Granheim, Freidigstien 19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7022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996 187 969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QUATRE AS</a:t>
            </a:r>
          </a:p>
        </p:txBody>
      </p:sp>
    </p:spTree>
  </p:cSld>
  <p:clrMapOvr>
    <a:masterClrMapping xmlns:a="http://schemas.openxmlformats.org/drawingml/2006/main"/>
  </p:clrMapOvr>
</p:sld>
</file>