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60d9e163a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9a192a9c9408d"/>
  </p:sldMasterIdLst>
  <p:sldIdLst>
    <p:sldId xmlns:r="http://schemas.openxmlformats.org/officeDocument/2006/relationships" id="256" r:id="R83e4a2b2a7194619"/>
    <p:sldId xmlns:r="http://schemas.openxmlformats.org/officeDocument/2006/relationships" id="257" r:id="Re32f729e27f04f87"/>
    <p:sldId xmlns:r="http://schemas.openxmlformats.org/officeDocument/2006/relationships" id="258" r:id="R6dd9e4f162994eba"/>
    <p:sldId xmlns:r="http://schemas.openxmlformats.org/officeDocument/2006/relationships" id="259" r:id="R8a0d59155dba48f5"/>
    <p:sldId xmlns:r="http://schemas.openxmlformats.org/officeDocument/2006/relationships" id="260" r:id="Rb05d075ed0504a7f"/>
    <p:sldId xmlns:r="http://schemas.openxmlformats.org/officeDocument/2006/relationships" id="261" r:id="R3431e5d51b5c49af"/>
    <p:sldId xmlns:r="http://schemas.openxmlformats.org/officeDocument/2006/relationships" id="262" r:id="R06cae8af9a0b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9a192a9c9408d" /><Relationship Type="http://schemas.openxmlformats.org/officeDocument/2006/relationships/slide" Target="/ppt/slides/slide1.xml" Id="R83e4a2b2a7194619" /><Relationship Type="http://schemas.openxmlformats.org/officeDocument/2006/relationships/slide" Target="/ppt/slides/slide2.xml" Id="Re32f729e27f04f87" /><Relationship Type="http://schemas.openxmlformats.org/officeDocument/2006/relationships/slide" Target="/ppt/slides/slide3.xml" Id="R6dd9e4f162994eba" /><Relationship Type="http://schemas.openxmlformats.org/officeDocument/2006/relationships/slide" Target="/ppt/slides/slide4.xml" Id="R8a0d59155dba48f5" /><Relationship Type="http://schemas.openxmlformats.org/officeDocument/2006/relationships/slide" Target="/ppt/slides/slide5.xml" Id="Rb05d075ed0504a7f" /><Relationship Type="http://schemas.openxmlformats.org/officeDocument/2006/relationships/slide" Target="/ppt/slides/slide6.xml" Id="R3431e5d51b5c49af" /><Relationship Type="http://schemas.openxmlformats.org/officeDocument/2006/relationships/slide" Target="/ppt/slides/slide7.xml" Id="R06cae8af9a0b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13b0cf95d4a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566a05264dd0" /><Relationship Type="http://schemas.openxmlformats.org/officeDocument/2006/relationships/theme" Target="/ppt/slideMasters/theme/theme1.xml" Id="R504ad03b940c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f566a0526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6ac7c78a1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a581b6af7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e4c64d9da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e28479d48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944539149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12698994c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be317468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VARHAUGEN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6 014 046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ASLE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996 193 683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VARHAUGEN AS</a:t>
            </a:r>
          </a:p>
        </p:txBody>
      </p:sp>
    </p:spTree>
  </p:cSld>
  <p:clrMapOvr>
    <a:masterClrMapping xmlns:a="http://schemas.openxmlformats.org/drawingml/2006/main"/>
  </p:clrMapOvr>
</p:sld>
</file>