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76089d54ff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4c556a429a4f10"/>
  </p:sldMasterIdLst>
  <p:sldIdLst>
    <p:sldId xmlns:r="http://schemas.openxmlformats.org/officeDocument/2006/relationships" id="256" r:id="R81165e4a96db49de"/>
    <p:sldId xmlns:r="http://schemas.openxmlformats.org/officeDocument/2006/relationships" id="257" r:id="R56392acbf33a4cbb"/>
    <p:sldId xmlns:r="http://schemas.openxmlformats.org/officeDocument/2006/relationships" id="258" r:id="R1535648fa205492d"/>
    <p:sldId xmlns:r="http://schemas.openxmlformats.org/officeDocument/2006/relationships" id="259" r:id="R937d68f210324e71"/>
    <p:sldId xmlns:r="http://schemas.openxmlformats.org/officeDocument/2006/relationships" id="260" r:id="Raa508370ba4a4c11"/>
    <p:sldId xmlns:r="http://schemas.openxmlformats.org/officeDocument/2006/relationships" id="261" r:id="R231ce2f186b9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c556a429a4f10" /><Relationship Type="http://schemas.openxmlformats.org/officeDocument/2006/relationships/slide" Target="/ppt/slides/slide1.xml" Id="R81165e4a96db49de" /><Relationship Type="http://schemas.openxmlformats.org/officeDocument/2006/relationships/slide" Target="/ppt/slides/slide2.xml" Id="R56392acbf33a4cbb" /><Relationship Type="http://schemas.openxmlformats.org/officeDocument/2006/relationships/slide" Target="/ppt/slides/slide3.xml" Id="R1535648fa205492d" /><Relationship Type="http://schemas.openxmlformats.org/officeDocument/2006/relationships/slide" Target="/ppt/slides/slide4.xml" Id="R937d68f210324e71" /><Relationship Type="http://schemas.openxmlformats.org/officeDocument/2006/relationships/slide" Target="/ppt/slides/slide5.xml" Id="Raa508370ba4a4c11" /><Relationship Type="http://schemas.openxmlformats.org/officeDocument/2006/relationships/slide" Target="/ppt/slides/slide6.xml" Id="R231ce2f186b9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e9763e879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54852fe3f41fb" /><Relationship Type="http://schemas.openxmlformats.org/officeDocument/2006/relationships/theme" Target="/ppt/slideMasters/theme/theme1.xml" Id="R3a7e6c611db9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54852fe3f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ba94152e5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8f28529c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fa0f8ae89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a664eab6c42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f6ac5e67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41ca81b1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PAPA'S TAKEAWAY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Furekammen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egil@kelsar.no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996 201 708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PAPA'S TAKEAWAY AS</a:t>
            </a:r>
          </a:p>
        </p:txBody>
      </p:sp>
    </p:spTree>
  </p:cSld>
  <p:clrMapOvr>
    <a:masterClrMapping xmlns:a="http://schemas.openxmlformats.org/drawingml/2006/main"/>
  </p:clrMapOvr>
</p:sld>
</file>