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9a11e21119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4462bab9f4634"/>
  </p:sldMasterIdLst>
  <p:sldIdLst>
    <p:sldId xmlns:r="http://schemas.openxmlformats.org/officeDocument/2006/relationships" id="256" r:id="R39a217c5a106434a"/>
    <p:sldId xmlns:r="http://schemas.openxmlformats.org/officeDocument/2006/relationships" id="257" r:id="R12e8a84d84ea49e2"/>
    <p:sldId xmlns:r="http://schemas.openxmlformats.org/officeDocument/2006/relationships" id="258" r:id="Rc8ea6405a22c48c0"/>
    <p:sldId xmlns:r="http://schemas.openxmlformats.org/officeDocument/2006/relationships" id="259" r:id="R54da0d176999414a"/>
    <p:sldId xmlns:r="http://schemas.openxmlformats.org/officeDocument/2006/relationships" id="260" r:id="Rdf18b65000744076"/>
    <p:sldId xmlns:r="http://schemas.openxmlformats.org/officeDocument/2006/relationships" id="261" r:id="Ra71a7c21081340e7"/>
    <p:sldId xmlns:r="http://schemas.openxmlformats.org/officeDocument/2006/relationships" id="262" r:id="R6ae6968a350d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4462bab9f4634" /><Relationship Type="http://schemas.openxmlformats.org/officeDocument/2006/relationships/slide" Target="/ppt/slides/slide1.xml" Id="R39a217c5a106434a" /><Relationship Type="http://schemas.openxmlformats.org/officeDocument/2006/relationships/slide" Target="/ppt/slides/slide2.xml" Id="R12e8a84d84ea49e2" /><Relationship Type="http://schemas.openxmlformats.org/officeDocument/2006/relationships/slide" Target="/ppt/slides/slide3.xml" Id="Rc8ea6405a22c48c0" /><Relationship Type="http://schemas.openxmlformats.org/officeDocument/2006/relationships/slide" Target="/ppt/slides/slide4.xml" Id="R54da0d176999414a" /><Relationship Type="http://schemas.openxmlformats.org/officeDocument/2006/relationships/slide" Target="/ppt/slides/slide5.xml" Id="Rdf18b65000744076" /><Relationship Type="http://schemas.openxmlformats.org/officeDocument/2006/relationships/slide" Target="/ppt/slides/slide6.xml" Id="Ra71a7c21081340e7" /><Relationship Type="http://schemas.openxmlformats.org/officeDocument/2006/relationships/slide" Target="/ppt/slides/slide7.xml" Id="R6ae6968a350d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bab3841a0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d04c98de4c05" /><Relationship Type="http://schemas.openxmlformats.org/officeDocument/2006/relationships/theme" Target="/ppt/slideMasters/theme/theme1.xml" Id="Ra12721e967664e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6d04c98de4c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c1ed32178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827f954fc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72e148956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ce7698b544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8074629f1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446b4e4c4a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1e6fd99d3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PAPA'S TAKEAWAY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PAPA'S TAKEAWAY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5 370 171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−912 317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595 139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KELSAR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Furekammen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egil@kelsar.no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996 201 708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