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2ffddf11fa4a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f7bee9345846ea"/>
  </p:sldMasterIdLst>
  <p:sldIdLst>
    <p:sldId xmlns:r="http://schemas.openxmlformats.org/officeDocument/2006/relationships" id="256" r:id="R3e5ef77728784c18"/>
    <p:sldId xmlns:r="http://schemas.openxmlformats.org/officeDocument/2006/relationships" id="257" r:id="Rab4f9c7fac0a4434"/>
    <p:sldId xmlns:r="http://schemas.openxmlformats.org/officeDocument/2006/relationships" id="258" r:id="R8389a3dc4b314ea2"/>
    <p:sldId xmlns:r="http://schemas.openxmlformats.org/officeDocument/2006/relationships" id="259" r:id="Rab0c9e367b414b39"/>
    <p:sldId xmlns:r="http://schemas.openxmlformats.org/officeDocument/2006/relationships" id="260" r:id="Rd79eb16e2b7e43da"/>
    <p:sldId xmlns:r="http://schemas.openxmlformats.org/officeDocument/2006/relationships" id="261" r:id="Rc009104065a04e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7bee9345846ea" /><Relationship Type="http://schemas.openxmlformats.org/officeDocument/2006/relationships/slide" Target="/ppt/slides/slide1.xml" Id="R3e5ef77728784c18" /><Relationship Type="http://schemas.openxmlformats.org/officeDocument/2006/relationships/slide" Target="/ppt/slides/slide2.xml" Id="Rab4f9c7fac0a4434" /><Relationship Type="http://schemas.openxmlformats.org/officeDocument/2006/relationships/slide" Target="/ppt/slides/slide3.xml" Id="R8389a3dc4b314ea2" /><Relationship Type="http://schemas.openxmlformats.org/officeDocument/2006/relationships/slide" Target="/ppt/slides/slide4.xml" Id="Rab0c9e367b414b39" /><Relationship Type="http://schemas.openxmlformats.org/officeDocument/2006/relationships/slide" Target="/ppt/slides/slide5.xml" Id="Rd79eb16e2b7e43da" /><Relationship Type="http://schemas.openxmlformats.org/officeDocument/2006/relationships/slide" Target="/ppt/slides/slide6.xml" Id="Rc009104065a04e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7d5a0c1f44d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0f4829662430f" /><Relationship Type="http://schemas.openxmlformats.org/officeDocument/2006/relationships/theme" Target="/ppt/slideMasters/theme/theme1.xml" Id="R2e3e7318cec841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f0f4829662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b08d45bc045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25abc17e14a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71bfa1b6748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4a38f1f8e42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8ea69fd0c4e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df32463c544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STØREN BILSENTER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Svartøyveien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996 209 008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BILSENTER AS</a:t>
            </a:r>
          </a:p>
        </p:txBody>
      </p:sp>
    </p:spTree>
  </p:cSld>
  <p:clrMapOvr>
    <a:masterClrMapping xmlns:a="http://schemas.openxmlformats.org/drawingml/2006/main"/>
  </p:clrMapOvr>
</p:sld>
</file>