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edef52ba2d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1d1a8c9f884ed2"/>
  </p:sldMasterIdLst>
  <p:sldIdLst>
    <p:sldId xmlns:r="http://schemas.openxmlformats.org/officeDocument/2006/relationships" id="256" r:id="Reef8cae88bbb4d94"/>
    <p:sldId xmlns:r="http://schemas.openxmlformats.org/officeDocument/2006/relationships" id="257" r:id="R39cf44cab04d488d"/>
    <p:sldId xmlns:r="http://schemas.openxmlformats.org/officeDocument/2006/relationships" id="258" r:id="R58d52512dc734ae3"/>
    <p:sldId xmlns:r="http://schemas.openxmlformats.org/officeDocument/2006/relationships" id="259" r:id="R3e86e3c286924bfb"/>
    <p:sldId xmlns:r="http://schemas.openxmlformats.org/officeDocument/2006/relationships" id="260" r:id="R7d032ee11ad548b1"/>
    <p:sldId xmlns:r="http://schemas.openxmlformats.org/officeDocument/2006/relationships" id="261" r:id="R2992f1b16ed34c4e"/>
    <p:sldId xmlns:r="http://schemas.openxmlformats.org/officeDocument/2006/relationships" id="262" r:id="R174a3f1835e5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d1a8c9f884ed2" /><Relationship Type="http://schemas.openxmlformats.org/officeDocument/2006/relationships/slide" Target="/ppt/slides/slide1.xml" Id="Reef8cae88bbb4d94" /><Relationship Type="http://schemas.openxmlformats.org/officeDocument/2006/relationships/slide" Target="/ppt/slides/slide2.xml" Id="R39cf44cab04d488d" /><Relationship Type="http://schemas.openxmlformats.org/officeDocument/2006/relationships/slide" Target="/ppt/slides/slide3.xml" Id="R58d52512dc734ae3" /><Relationship Type="http://schemas.openxmlformats.org/officeDocument/2006/relationships/slide" Target="/ppt/slides/slide4.xml" Id="R3e86e3c286924bfb" /><Relationship Type="http://schemas.openxmlformats.org/officeDocument/2006/relationships/slide" Target="/ppt/slides/slide5.xml" Id="R7d032ee11ad548b1" /><Relationship Type="http://schemas.openxmlformats.org/officeDocument/2006/relationships/slide" Target="/ppt/slides/slide6.xml" Id="R2992f1b16ed34c4e" /><Relationship Type="http://schemas.openxmlformats.org/officeDocument/2006/relationships/slide" Target="/ppt/slides/slide7.xml" Id="R174a3f1835e5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a778a6e5244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520785c794234" /><Relationship Type="http://schemas.openxmlformats.org/officeDocument/2006/relationships/theme" Target="/ppt/slideMasters/theme/theme1.xml" Id="Rd8078ac88b7d40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d520785c7942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05116811d4f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4cfcdeb3d46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aa0c6ad594f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5e0ccc7334f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585312b6f40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20997ad8f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8e4c69ce1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STØREN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STØREN BILSENTER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79 202 474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1 863 893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13 314 422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22 734 178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SVARTØYA 6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BJØRSET RUNE IVAR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996 209 008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STØREN BILSENTER AS</a:t>
            </a:r>
          </a:p>
        </p:txBody>
      </p:sp>
    </p:spTree>
  </p:cSld>
  <p:clrMapOvr>
    <a:masterClrMapping xmlns:a="http://schemas.openxmlformats.org/drawingml/2006/main"/>
  </p:clrMapOvr>
</p:sld>
</file>