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88f458878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df499897344bc"/>
  </p:sldMasterIdLst>
  <p:sldIdLst>
    <p:sldId xmlns:r="http://schemas.openxmlformats.org/officeDocument/2006/relationships" id="256" r:id="R86d653d9f88440bf"/>
    <p:sldId xmlns:r="http://schemas.openxmlformats.org/officeDocument/2006/relationships" id="257" r:id="Rb4558ec42f9d4e00"/>
    <p:sldId xmlns:r="http://schemas.openxmlformats.org/officeDocument/2006/relationships" id="258" r:id="R03be97af080441e8"/>
    <p:sldId xmlns:r="http://schemas.openxmlformats.org/officeDocument/2006/relationships" id="259" r:id="R79da2887c6cb4827"/>
    <p:sldId xmlns:r="http://schemas.openxmlformats.org/officeDocument/2006/relationships" id="260" r:id="Rae64ec453e1d4ce3"/>
    <p:sldId xmlns:r="http://schemas.openxmlformats.org/officeDocument/2006/relationships" id="261" r:id="Rf7577852866a48b5"/>
    <p:sldId xmlns:r="http://schemas.openxmlformats.org/officeDocument/2006/relationships" id="262" r:id="R237fb8680243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df499897344bc" /><Relationship Type="http://schemas.openxmlformats.org/officeDocument/2006/relationships/slide" Target="/ppt/slides/slide1.xml" Id="R86d653d9f88440bf" /><Relationship Type="http://schemas.openxmlformats.org/officeDocument/2006/relationships/slide" Target="/ppt/slides/slide2.xml" Id="Rb4558ec42f9d4e00" /><Relationship Type="http://schemas.openxmlformats.org/officeDocument/2006/relationships/slide" Target="/ppt/slides/slide3.xml" Id="R03be97af080441e8" /><Relationship Type="http://schemas.openxmlformats.org/officeDocument/2006/relationships/slide" Target="/ppt/slides/slide4.xml" Id="R79da2887c6cb4827" /><Relationship Type="http://schemas.openxmlformats.org/officeDocument/2006/relationships/slide" Target="/ppt/slides/slide5.xml" Id="Rae64ec453e1d4ce3" /><Relationship Type="http://schemas.openxmlformats.org/officeDocument/2006/relationships/slide" Target="/ppt/slides/slide6.xml" Id="Rf7577852866a48b5" /><Relationship Type="http://schemas.openxmlformats.org/officeDocument/2006/relationships/slide" Target="/ppt/slides/slide7.xml" Id="R237fb8680243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8ac3cfc89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a8452789415f" /><Relationship Type="http://schemas.openxmlformats.org/officeDocument/2006/relationships/theme" Target="/ppt/slideMasters/theme/theme1.xml" Id="R90bb2145966d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6a8452789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7949de83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294ed201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354f694e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7b0ddec4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d7dc91ce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993844e8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8e261781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