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2e95b17de548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4c617e1f941ee"/>
  </p:sldMasterIdLst>
  <p:sldIdLst>
    <p:sldId xmlns:r="http://schemas.openxmlformats.org/officeDocument/2006/relationships" id="256" r:id="R14fc2ce964c54b6e"/>
    <p:sldId xmlns:r="http://schemas.openxmlformats.org/officeDocument/2006/relationships" id="257" r:id="R81eab250447a48d0"/>
    <p:sldId xmlns:r="http://schemas.openxmlformats.org/officeDocument/2006/relationships" id="258" r:id="R55bc83bff93c43d2"/>
    <p:sldId xmlns:r="http://schemas.openxmlformats.org/officeDocument/2006/relationships" id="259" r:id="R4979577ffbd6468b"/>
    <p:sldId xmlns:r="http://schemas.openxmlformats.org/officeDocument/2006/relationships" id="260" r:id="R20de7fe78d9f4517"/>
    <p:sldId xmlns:r="http://schemas.openxmlformats.org/officeDocument/2006/relationships" id="261" r:id="R6e465fa558b04a4e"/>
    <p:sldId xmlns:r="http://schemas.openxmlformats.org/officeDocument/2006/relationships" id="262" r:id="Rf1ee53282e074d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4c617e1f941ee" /><Relationship Type="http://schemas.openxmlformats.org/officeDocument/2006/relationships/slide" Target="/ppt/slides/slide1.xml" Id="R14fc2ce964c54b6e" /><Relationship Type="http://schemas.openxmlformats.org/officeDocument/2006/relationships/slide" Target="/ppt/slides/slide2.xml" Id="R81eab250447a48d0" /><Relationship Type="http://schemas.openxmlformats.org/officeDocument/2006/relationships/slide" Target="/ppt/slides/slide3.xml" Id="R55bc83bff93c43d2" /><Relationship Type="http://schemas.openxmlformats.org/officeDocument/2006/relationships/slide" Target="/ppt/slides/slide4.xml" Id="R4979577ffbd6468b" /><Relationship Type="http://schemas.openxmlformats.org/officeDocument/2006/relationships/slide" Target="/ppt/slides/slide5.xml" Id="R20de7fe78d9f4517" /><Relationship Type="http://schemas.openxmlformats.org/officeDocument/2006/relationships/slide" Target="/ppt/slides/slide6.xml" Id="R6e465fa558b04a4e" /><Relationship Type="http://schemas.openxmlformats.org/officeDocument/2006/relationships/slide" Target="/ppt/slides/slide7.xml" Id="Rf1ee53282e074d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3b7ddfd7c49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7fc0b872848ab" /><Relationship Type="http://schemas.openxmlformats.org/officeDocument/2006/relationships/theme" Target="/ppt/slideMasters/theme/theme1.xml" Id="Rac13890a48e64c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97fc0b8728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85d6cbfa44d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535bafa9649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cd62f8ed64a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fd52cfd2d49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74f9cc1b440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b312c889e41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55719cb384a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LINNERUD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LINNERUD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13 159 604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324 150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152 323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2 801 980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LINKO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3083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post@linnerudas.no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996 228 940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LINNERUD AS</a:t>
            </a:r>
          </a:p>
        </p:txBody>
      </p:sp>
    </p:spTree>
  </p:cSld>
  <p:clrMapOvr>
    <a:masterClrMapping xmlns:a="http://schemas.openxmlformats.org/drawingml/2006/main"/>
  </p:clrMapOvr>
</p:sld>
</file>