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d3fafa39e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284f1f3df4597"/>
  </p:sldMasterIdLst>
  <p:sldIdLst>
    <p:sldId xmlns:r="http://schemas.openxmlformats.org/officeDocument/2006/relationships" id="256" r:id="Rd8bccb8f78e34cfe"/>
    <p:sldId xmlns:r="http://schemas.openxmlformats.org/officeDocument/2006/relationships" id="257" r:id="R63fc3a18733d42aa"/>
    <p:sldId xmlns:r="http://schemas.openxmlformats.org/officeDocument/2006/relationships" id="258" r:id="R3fe5d80701f24fb7"/>
    <p:sldId xmlns:r="http://schemas.openxmlformats.org/officeDocument/2006/relationships" id="259" r:id="R2254064e5ca9421e"/>
    <p:sldId xmlns:r="http://schemas.openxmlformats.org/officeDocument/2006/relationships" id="260" r:id="R5c1b9ad196704c76"/>
    <p:sldId xmlns:r="http://schemas.openxmlformats.org/officeDocument/2006/relationships" id="261" r:id="R88577f1a3c6b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284f1f3df4597" /><Relationship Type="http://schemas.openxmlformats.org/officeDocument/2006/relationships/slide" Target="/ppt/slides/slide1.xml" Id="Rd8bccb8f78e34cfe" /><Relationship Type="http://schemas.openxmlformats.org/officeDocument/2006/relationships/slide" Target="/ppt/slides/slide2.xml" Id="R63fc3a18733d42aa" /><Relationship Type="http://schemas.openxmlformats.org/officeDocument/2006/relationships/slide" Target="/ppt/slides/slide3.xml" Id="R3fe5d80701f24fb7" /><Relationship Type="http://schemas.openxmlformats.org/officeDocument/2006/relationships/slide" Target="/ppt/slides/slide4.xml" Id="R2254064e5ca9421e" /><Relationship Type="http://schemas.openxmlformats.org/officeDocument/2006/relationships/slide" Target="/ppt/slides/slide5.xml" Id="R5c1b9ad196704c76" /><Relationship Type="http://schemas.openxmlformats.org/officeDocument/2006/relationships/slide" Target="/ppt/slides/slide6.xml" Id="R88577f1a3c6b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c32d62af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6b1e335244e7" /><Relationship Type="http://schemas.openxmlformats.org/officeDocument/2006/relationships/theme" Target="/ppt/slideMasters/theme/theme1.xml" Id="R92255b2b3302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26b1e3352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5793a2c6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843a486e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877867eb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fcc8c04ae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07574be0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e55490d3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MOTHE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aasne@ccpartner.no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996 236 595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MOTHE INVEST AS</a:t>
            </a:r>
          </a:p>
        </p:txBody>
      </p:sp>
    </p:spTree>
  </p:cSld>
  <p:clrMapOvr>
    <a:masterClrMapping xmlns:a="http://schemas.openxmlformats.org/drawingml/2006/main"/>
  </p:clrMapOvr>
</p:sld>
</file>