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92cb916c2c4c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8acfce73ee4fa8"/>
  </p:sldMasterIdLst>
  <p:sldIdLst>
    <p:sldId xmlns:r="http://schemas.openxmlformats.org/officeDocument/2006/relationships" id="256" r:id="R19b1582b3a8143ad"/>
    <p:sldId xmlns:r="http://schemas.openxmlformats.org/officeDocument/2006/relationships" id="257" r:id="R6844e3e4c0594c1d"/>
    <p:sldId xmlns:r="http://schemas.openxmlformats.org/officeDocument/2006/relationships" id="258" r:id="R150fbc88ba244152"/>
    <p:sldId xmlns:r="http://schemas.openxmlformats.org/officeDocument/2006/relationships" id="259" r:id="R3330e9d615414efd"/>
    <p:sldId xmlns:r="http://schemas.openxmlformats.org/officeDocument/2006/relationships" id="260" r:id="Rd5c9d962a80042e4"/>
    <p:sldId xmlns:r="http://schemas.openxmlformats.org/officeDocument/2006/relationships" id="261" r:id="R125f4139cb234f72"/>
    <p:sldId xmlns:r="http://schemas.openxmlformats.org/officeDocument/2006/relationships" id="262" r:id="R48cd4b91a26d44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acfce73ee4fa8" /><Relationship Type="http://schemas.openxmlformats.org/officeDocument/2006/relationships/slide" Target="/ppt/slides/slide1.xml" Id="R19b1582b3a8143ad" /><Relationship Type="http://schemas.openxmlformats.org/officeDocument/2006/relationships/slide" Target="/ppt/slides/slide2.xml" Id="R6844e3e4c0594c1d" /><Relationship Type="http://schemas.openxmlformats.org/officeDocument/2006/relationships/slide" Target="/ppt/slides/slide3.xml" Id="R150fbc88ba244152" /><Relationship Type="http://schemas.openxmlformats.org/officeDocument/2006/relationships/slide" Target="/ppt/slides/slide4.xml" Id="R3330e9d615414efd" /><Relationship Type="http://schemas.openxmlformats.org/officeDocument/2006/relationships/slide" Target="/ppt/slides/slide5.xml" Id="Rd5c9d962a80042e4" /><Relationship Type="http://schemas.openxmlformats.org/officeDocument/2006/relationships/slide" Target="/ppt/slides/slide6.xml" Id="R125f4139cb234f72" /><Relationship Type="http://schemas.openxmlformats.org/officeDocument/2006/relationships/slide" Target="/ppt/slides/slide7.xml" Id="R48cd4b91a26d44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b8421b6fa41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59ff125d04e08" /><Relationship Type="http://schemas.openxmlformats.org/officeDocument/2006/relationships/theme" Target="/ppt/slideMasters/theme/theme1.xml" Id="R4933b6951dd449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f59ff125d04e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297acb12349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bf3ecc3a3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b9752db9d40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a261acbe445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d980f621549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c9201401647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7b99385724f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PROFOND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PROFOND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−8 042 290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118 862 489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922 425 394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999 422 628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FRAMAR AS  –  76,2 %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 INVEST AS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HMP BERGEN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PROFOND AS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Slottsgaten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996 257 290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