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163325037444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d2505b32d44006"/>
  </p:sldMasterIdLst>
  <p:sldIdLst>
    <p:sldId xmlns:r="http://schemas.openxmlformats.org/officeDocument/2006/relationships" id="256" r:id="R75a0eb87394b4517"/>
    <p:sldId xmlns:r="http://schemas.openxmlformats.org/officeDocument/2006/relationships" id="257" r:id="Rf33148c1253c4de4"/>
    <p:sldId xmlns:r="http://schemas.openxmlformats.org/officeDocument/2006/relationships" id="258" r:id="R1cea8cd77c354b43"/>
    <p:sldId xmlns:r="http://schemas.openxmlformats.org/officeDocument/2006/relationships" id="259" r:id="R28cf8599333f4194"/>
    <p:sldId xmlns:r="http://schemas.openxmlformats.org/officeDocument/2006/relationships" id="260" r:id="R602cd8d43eaa45cd"/>
    <p:sldId xmlns:r="http://schemas.openxmlformats.org/officeDocument/2006/relationships" id="261" r:id="R6b7d279f60b34009"/>
    <p:sldId xmlns:r="http://schemas.openxmlformats.org/officeDocument/2006/relationships" id="262" r:id="Rcd3c6df98b5b42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2505b32d44006" /><Relationship Type="http://schemas.openxmlformats.org/officeDocument/2006/relationships/slide" Target="/ppt/slides/slide1.xml" Id="R75a0eb87394b4517" /><Relationship Type="http://schemas.openxmlformats.org/officeDocument/2006/relationships/slide" Target="/ppt/slides/slide2.xml" Id="Rf33148c1253c4de4" /><Relationship Type="http://schemas.openxmlformats.org/officeDocument/2006/relationships/slide" Target="/ppt/slides/slide3.xml" Id="R1cea8cd77c354b43" /><Relationship Type="http://schemas.openxmlformats.org/officeDocument/2006/relationships/slide" Target="/ppt/slides/slide4.xml" Id="R28cf8599333f4194" /><Relationship Type="http://schemas.openxmlformats.org/officeDocument/2006/relationships/slide" Target="/ppt/slides/slide5.xml" Id="R602cd8d43eaa45cd" /><Relationship Type="http://schemas.openxmlformats.org/officeDocument/2006/relationships/slide" Target="/ppt/slides/slide6.xml" Id="R6b7d279f60b34009" /><Relationship Type="http://schemas.openxmlformats.org/officeDocument/2006/relationships/slide" Target="/ppt/slides/slide7.xml" Id="Rcd3c6df98b5b42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14801f4b24a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4a080bb394c36" /><Relationship Type="http://schemas.openxmlformats.org/officeDocument/2006/relationships/theme" Target="/ppt/slideMasters/theme/theme1.xml" Id="Rc47ee57a040641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84a080bb394c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177b6e0f843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6a2f2d8ef42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199232bb04a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eb4a2a01b4a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08216a13341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c00e816d64c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bfcc544c142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MESA 22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MESA 22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MESA 22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MESA 22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MESA 22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MESA 22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15 533 189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15 534 057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MESA 22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FJERMEROS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MESA 22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996 261 220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MESA 22 AS</a:t>
            </a:r>
          </a:p>
        </p:txBody>
      </p:sp>
    </p:spTree>
  </p:cSld>
  <p:clrMapOvr>
    <a:masterClrMapping xmlns:a="http://schemas.openxmlformats.org/drawingml/2006/main"/>
  </p:clrMapOvr>
</p:sld>
</file>